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735763" cy="9866313"/>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ADF52BB7-BE91-4AF8-946F-3B072CC4507F}" type="datetimeFigureOut">
              <a:rPr lang="en-US" smtClean="0"/>
              <a:t>12/3/2019</a:t>
            </a:fld>
            <a:endParaRPr lang="en-US"/>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6D3F09AD-5491-46C7-AD6B-141BE48D8383}"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A7A41A18-5FB3-4A48-9A25-7233ED162E37}" type="datetimeFigureOut">
              <a:rPr lang="vi-VN" smtClean="0"/>
              <a:pPr/>
              <a:t>03/12/2019</a:t>
            </a:fld>
            <a:endParaRPr lang="vi-VN"/>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58080C7D-C7D3-4AF1-9A6B-204212DA7DA9}" type="slidenum">
              <a:rPr lang="vi-VN" smtClean="0"/>
              <a:pPr/>
              <a:t>‹#›</a:t>
            </a:fld>
            <a:endParaRPr lang="vi-VN"/>
          </a:p>
        </p:txBody>
      </p:sp>
    </p:spTree>
    <p:extLst>
      <p:ext uri="{BB962C8B-B14F-4D97-AF65-F5344CB8AC3E}">
        <p14:creationId xmlns:p14="http://schemas.microsoft.com/office/powerpoint/2010/main" xmlns="" val="1292464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t>Các em thân mến! Trong bài trước chúng ta đã được học về bài “Qua đường an toàn tại nơi giao nhau”. Thông qua đó, các em có thể nhận biết được những điểm giao nhau trên đường và cách qua đường tại các điểm giao nhau đó như thế nào rồi đúng không? Bây giờ, chúng ta cùng ôn lại bài cũ nhé! Cô sẽ mời 2 bạn đứng lên cho cô và cả lớp biết là trên đường từ nhà em đến trường có mấy nơi giao nhau? Là những nơi nào? Và các em đã qua đường tại các nơi giao nhau đó như thế nào được không? </a:t>
            </a:r>
          </a:p>
          <a:p>
            <a:pPr eaLnBrk="1" hangingPunct="1"/>
            <a:r>
              <a:rPr lang="en-US" altLang="en-US" smtClean="0"/>
              <a:t>- (Học sinh trả lời) =&gt; (Cô giáo nhận xét).</a:t>
            </a:r>
          </a:p>
        </p:txBody>
      </p:sp>
      <p:sp>
        <p:nvSpPr>
          <p:cNvPr id="56324" name="Slide Number Placeholder 3"/>
          <p:cNvSpPr txBox="1">
            <a:spLocks noGrp="1"/>
          </p:cNvSpPr>
          <p:nvPr/>
        </p:nvSpPr>
        <p:spPr bwMode="auto">
          <a:xfrm>
            <a:off x="3815373" y="9371285"/>
            <a:ext cx="2918831" cy="493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fontAlgn="base">
              <a:spcBef>
                <a:spcPct val="0"/>
              </a:spcBef>
              <a:spcAft>
                <a:spcPct val="0"/>
              </a:spcAft>
            </a:pPr>
            <a:fld id="{699D3E4A-D47F-41C8-9293-8719EA00774B}" type="slidenum">
              <a:rPr lang="en-US" altLang="en-US">
                <a:solidFill>
                  <a:prstClr val="black"/>
                </a:solidFill>
                <a:ea typeface="MS PGothic" pitchFamily="34" charset="-128"/>
              </a:rPr>
              <a:pPr algn="r" fontAlgn="base">
                <a:spcBef>
                  <a:spcPct val="0"/>
                </a:spcBef>
                <a:spcAft>
                  <a:spcPct val="0"/>
                </a:spcAft>
              </a:pPr>
              <a:t>2</a:t>
            </a:fld>
            <a:endParaRPr lang="en-US" altLang="en-US">
              <a:solidFill>
                <a:prstClr val="black"/>
              </a:solidFill>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Tx/>
              <a:buChar char="-"/>
            </a:pPr>
            <a:r>
              <a:rPr lang="en-US" altLang="en-US" smtClean="0"/>
              <a:t>Như vậy, trong nội dung bài học hôm nay, chúng ta cần ghi nhớ những điểm sau:</a:t>
            </a:r>
          </a:p>
          <a:p>
            <a:pPr eaLnBrk="1" hangingPunct="1">
              <a:buFontTx/>
              <a:buChar char="-"/>
            </a:pPr>
            <a:r>
              <a:rPr lang="en-US" altLang="en-US" smtClean="0"/>
              <a:t> Một là, hãy chơi đùa ở những nơi an toàn như công viên, sân chơi…</a:t>
            </a:r>
          </a:p>
          <a:p>
            <a:pPr eaLnBrk="1" hangingPunct="1">
              <a:buFontTx/>
              <a:buChar char="-"/>
            </a:pPr>
            <a:r>
              <a:rPr lang="en-US" altLang="en-US" smtClean="0"/>
              <a:t> Hai là, Không nên chơi đùa ở những nơi nguy hiểm như lòng đường, gần đường sắt, vỉa hè, bãi đỗ xe…</a:t>
            </a:r>
          </a:p>
          <a:p>
            <a:pPr eaLnBrk="1" hangingPunct="1">
              <a:buFontTx/>
              <a:buChar char="-"/>
            </a:pPr>
            <a:endParaRPr lang="en-US" altLang="en-US" smtClean="0"/>
          </a:p>
        </p:txBody>
      </p:sp>
      <p:sp>
        <p:nvSpPr>
          <p:cNvPr id="74756" name="Slide Number Placeholder 3"/>
          <p:cNvSpPr txBox="1">
            <a:spLocks noGrp="1"/>
          </p:cNvSpPr>
          <p:nvPr/>
        </p:nvSpPr>
        <p:spPr bwMode="auto">
          <a:xfrm>
            <a:off x="3815373" y="9371285"/>
            <a:ext cx="2918831" cy="493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fontAlgn="base">
              <a:spcBef>
                <a:spcPct val="0"/>
              </a:spcBef>
              <a:spcAft>
                <a:spcPct val="0"/>
              </a:spcAft>
            </a:pPr>
            <a:fld id="{84B1512A-50DD-4DA6-88FE-0EFF6651BF0B}" type="slidenum">
              <a:rPr lang="en-US" altLang="en-US">
                <a:solidFill>
                  <a:prstClr val="black"/>
                </a:solidFill>
                <a:ea typeface="MS PGothic" pitchFamily="34" charset="-128"/>
              </a:rPr>
              <a:pPr algn="r" fontAlgn="base">
                <a:spcBef>
                  <a:spcPct val="0"/>
                </a:spcBef>
                <a:spcAft>
                  <a:spcPct val="0"/>
                </a:spcAft>
              </a:pPr>
              <a:t>11</a:t>
            </a:fld>
            <a:endParaRPr lang="en-US" altLang="en-US">
              <a:solidFill>
                <a:prstClr val="black"/>
              </a:solidFill>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Tx/>
              <a:buChar char="-"/>
            </a:pPr>
            <a:r>
              <a:rPr lang="en-US" altLang="en-US" smtClean="0"/>
              <a:t>Về nhà, các em hãy tìm hiểu và liệt kê những nơi an toàn để chơi đùa tại nơi các em sống để chia sẻ với cả lớp trong buổi học sau nhé!</a:t>
            </a:r>
          </a:p>
        </p:txBody>
      </p:sp>
      <p:sp>
        <p:nvSpPr>
          <p:cNvPr id="76804" name="Slide Number Placeholder 3"/>
          <p:cNvSpPr txBox="1">
            <a:spLocks noGrp="1"/>
          </p:cNvSpPr>
          <p:nvPr/>
        </p:nvSpPr>
        <p:spPr bwMode="auto">
          <a:xfrm>
            <a:off x="3815373" y="9371285"/>
            <a:ext cx="2918831" cy="493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fontAlgn="base">
              <a:spcBef>
                <a:spcPct val="0"/>
              </a:spcBef>
              <a:spcAft>
                <a:spcPct val="0"/>
              </a:spcAft>
            </a:pPr>
            <a:fld id="{C5FBCB86-7FB7-49FA-9883-E84591061B47}" type="slidenum">
              <a:rPr lang="en-US" altLang="en-US">
                <a:solidFill>
                  <a:prstClr val="black"/>
                </a:solidFill>
                <a:ea typeface="MS PGothic" pitchFamily="34" charset="-128"/>
              </a:rPr>
              <a:pPr algn="r" fontAlgn="base">
                <a:spcBef>
                  <a:spcPct val="0"/>
                </a:spcBef>
                <a:spcAft>
                  <a:spcPct val="0"/>
                </a:spcAft>
              </a:pPr>
              <a:t>12</a:t>
            </a:fld>
            <a:endParaRPr lang="en-US" altLang="en-US">
              <a:solidFill>
                <a:prstClr val="black"/>
              </a:solidFill>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Tx/>
              <a:buChar char="-"/>
            </a:pPr>
            <a:r>
              <a:rPr lang="en-US" altLang="en-US" smtClean="0"/>
              <a:t>Ngoài giờ học, khi về nhà thì các em thường chơi đùa ở đâu? Bạn nào có thể kể cho cô và cả lớp nghe được không?</a:t>
            </a:r>
          </a:p>
          <a:p>
            <a:pPr eaLnBrk="1" hangingPunct="1">
              <a:buFontTx/>
              <a:buChar char="-"/>
            </a:pPr>
            <a:r>
              <a:rPr lang="en-US" altLang="en-US" smtClean="0"/>
              <a:t>( Cô giáo liệt kê các điểm vui chơi mà các em kể ra)</a:t>
            </a:r>
          </a:p>
          <a:p>
            <a:pPr eaLnBrk="1" hangingPunct="1">
              <a:buFontTx/>
              <a:buChar char="-"/>
            </a:pPr>
            <a:r>
              <a:rPr lang="en-US" altLang="en-US" smtClean="0"/>
              <a:t>Theo các em, chúng ta nên chơi đùa ở đâu nhỉ?</a:t>
            </a:r>
          </a:p>
          <a:p>
            <a:pPr eaLnBrk="1" hangingPunct="1">
              <a:buFontTx/>
              <a:buChar char="-"/>
            </a:pPr>
            <a:r>
              <a:rPr lang="en-US" altLang="en-US" smtClean="0"/>
              <a:t>(Học sinh trả lời) Chúng ta nên chơi đùa ở công viên, và các khu vui chơi để đảm bảo an toàn. Trong bài học hôm nay, cô sẽ giới thiệu cho cả lớp biết những vì sao chúng ta nên chơi đùa ở những nơi an toàn nhé!</a:t>
            </a:r>
          </a:p>
        </p:txBody>
      </p:sp>
      <p:sp>
        <p:nvSpPr>
          <p:cNvPr id="58372" name="Slide Number Placeholder 3"/>
          <p:cNvSpPr txBox="1">
            <a:spLocks noGrp="1"/>
          </p:cNvSpPr>
          <p:nvPr/>
        </p:nvSpPr>
        <p:spPr bwMode="auto">
          <a:xfrm>
            <a:off x="3815373" y="9371285"/>
            <a:ext cx="2918831" cy="493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fontAlgn="base">
              <a:spcBef>
                <a:spcPct val="0"/>
              </a:spcBef>
              <a:spcAft>
                <a:spcPct val="0"/>
              </a:spcAft>
            </a:pPr>
            <a:fld id="{284E2A1F-7A76-4B85-BB50-E56F47E6742B}" type="slidenum">
              <a:rPr lang="en-US" altLang="en-US">
                <a:solidFill>
                  <a:prstClr val="black"/>
                </a:solidFill>
                <a:ea typeface="MS PGothic" pitchFamily="34" charset="-128"/>
              </a:rPr>
              <a:pPr algn="r" fontAlgn="base">
                <a:spcBef>
                  <a:spcPct val="0"/>
                </a:spcBef>
                <a:spcAft>
                  <a:spcPct val="0"/>
                </a:spcAft>
              </a:pPr>
              <a:t>3</a:t>
            </a:fld>
            <a:endParaRPr lang="en-US" altLang="en-US">
              <a:solidFill>
                <a:prstClr val="black"/>
              </a:solidFill>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Tx/>
              <a:buChar char="-"/>
            </a:pPr>
            <a:r>
              <a:rPr lang="en-US" altLang="en-US" smtClean="0"/>
              <a:t>Trước tiên, chúng ta cùng thảo luận nhóm về bức tranh sau với những câu hỏi trên màn hình nhé!</a:t>
            </a:r>
          </a:p>
          <a:p>
            <a:pPr eaLnBrk="1" hangingPunct="1">
              <a:buFontTx/>
              <a:buChar char="-"/>
            </a:pPr>
            <a:r>
              <a:rPr lang="en-US" altLang="en-US" smtClean="0"/>
              <a:t> Chúng ta chia thành 3 nhóm, mỗi nhóm đều thảo luận 3 câu hỏi trên và sau đó cử 1 bạn đứng lên thuyết trình.</a:t>
            </a:r>
          </a:p>
          <a:p>
            <a:pPr eaLnBrk="1" hangingPunct="1"/>
            <a:r>
              <a:rPr lang="en-US" altLang="en-US" smtClean="0"/>
              <a:t>- (Thảo luận) =&gt; (Thuyết trình) =&gt; (Nhận xét)</a:t>
            </a:r>
          </a:p>
        </p:txBody>
      </p:sp>
      <p:sp>
        <p:nvSpPr>
          <p:cNvPr id="60420" name="Slide Number Placeholder 3"/>
          <p:cNvSpPr txBox="1">
            <a:spLocks noGrp="1"/>
          </p:cNvSpPr>
          <p:nvPr/>
        </p:nvSpPr>
        <p:spPr bwMode="auto">
          <a:xfrm>
            <a:off x="3815373" y="9371285"/>
            <a:ext cx="2918831" cy="493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fontAlgn="base">
              <a:spcBef>
                <a:spcPct val="0"/>
              </a:spcBef>
              <a:spcAft>
                <a:spcPct val="0"/>
              </a:spcAft>
            </a:pPr>
            <a:fld id="{12D14437-D4DA-451C-8F4D-C104659C856C}" type="slidenum">
              <a:rPr lang="en-US" altLang="en-US">
                <a:solidFill>
                  <a:prstClr val="black"/>
                </a:solidFill>
                <a:ea typeface="MS PGothic" pitchFamily="34" charset="-128"/>
              </a:rPr>
              <a:pPr algn="r" fontAlgn="base">
                <a:spcBef>
                  <a:spcPct val="0"/>
                </a:spcBef>
                <a:spcAft>
                  <a:spcPct val="0"/>
                </a:spcAft>
              </a:pPr>
              <a:t>4</a:t>
            </a:fld>
            <a:endParaRPr lang="en-US" altLang="en-US">
              <a:solidFill>
                <a:prstClr val="black"/>
              </a:solidFill>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Tx/>
              <a:buChar char="-"/>
            </a:pPr>
            <a:r>
              <a:rPr lang="en-US" altLang="en-US" smtClean="0"/>
              <a:t>Bây giờ chúng ta hãy cùng tìm hiểu về những mối nguy hiểm có thể gây ra cho chúng ta khi chơi đùa ở những nơi không an toàn nhé!</a:t>
            </a:r>
          </a:p>
          <a:p>
            <a:pPr eaLnBrk="1" hangingPunct="1">
              <a:buFontTx/>
              <a:buChar char="-"/>
            </a:pPr>
            <a:r>
              <a:rPr lang="en-US" altLang="en-US" smtClean="0"/>
              <a:t> Trước tiên, chúng ta hãy tìm hiểu tại sao chơi đùa trên đường phố lại không an toàn nhé! Nhìn vào bức tranh trên màn hình, bạn nào có thể cho cô và cả lớp biết vì sao các em có thể gặp nguy hiểm khi chơi đùa trên đường phố được không?</a:t>
            </a:r>
          </a:p>
          <a:p>
            <a:pPr eaLnBrk="1" hangingPunct="1">
              <a:buFontTx/>
              <a:buChar char="-"/>
            </a:pPr>
            <a:r>
              <a:rPr lang="en-US" altLang="en-US" smtClean="0"/>
              <a:t> (Học sinh trả lời) =&gt; (Cô giáo nhận xét)</a:t>
            </a:r>
          </a:p>
          <a:p>
            <a:pPr eaLnBrk="1" hangingPunct="1">
              <a:buFontTx/>
              <a:buChar char="-"/>
            </a:pPr>
            <a:r>
              <a:rPr lang="en-US" altLang="en-US" smtClean="0"/>
              <a:t> Khi chơi trên đường phố, các em mải vui không quan sát xe trên đường. Thêm vào đó, người lái xe khó đoán được hướng di chuyển của các em, do vậy khó tránh kịp và có thể va chạm với các em, gây ra tai nạn giao thông. Như vậy, các em có thể gây nguy hiểm cho bản thân và những người khác cùng lưu thông trên đường.</a:t>
            </a:r>
          </a:p>
        </p:txBody>
      </p:sp>
      <p:sp>
        <p:nvSpPr>
          <p:cNvPr id="62468" name="Slide Number Placeholder 3"/>
          <p:cNvSpPr txBox="1">
            <a:spLocks noGrp="1"/>
          </p:cNvSpPr>
          <p:nvPr/>
        </p:nvSpPr>
        <p:spPr bwMode="auto">
          <a:xfrm>
            <a:off x="3815373" y="9371285"/>
            <a:ext cx="2918831" cy="493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fontAlgn="base">
              <a:spcBef>
                <a:spcPct val="0"/>
              </a:spcBef>
              <a:spcAft>
                <a:spcPct val="0"/>
              </a:spcAft>
            </a:pPr>
            <a:fld id="{F9BAD69B-3730-4ABA-B695-C933661E57E0}" type="slidenum">
              <a:rPr lang="en-US" altLang="en-US">
                <a:solidFill>
                  <a:prstClr val="black"/>
                </a:solidFill>
                <a:ea typeface="MS PGothic" pitchFamily="34" charset="-128"/>
              </a:rPr>
              <a:pPr algn="r" fontAlgn="base">
                <a:spcBef>
                  <a:spcPct val="0"/>
                </a:spcBef>
                <a:spcAft>
                  <a:spcPct val="0"/>
                </a:spcAft>
              </a:pPr>
              <a:t>5</a:t>
            </a:fld>
            <a:endParaRPr lang="en-US" altLang="en-US">
              <a:solidFill>
                <a:prstClr val="black"/>
              </a:solidFill>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Tx/>
              <a:buChar char="-"/>
            </a:pPr>
            <a:r>
              <a:rPr lang="en-US" altLang="en-US" smtClean="0"/>
              <a:t>Tiếp theo là những nguy hiểm khi chơi đùa ở cổng trường và trên hè phố. Bạn nào có thể cho cô và cả lớp biết được khi chơi đùa ở hè phố hoặc cổng trường các em có thể gặp những vấn đề gì?</a:t>
            </a:r>
          </a:p>
          <a:p>
            <a:pPr eaLnBrk="1" hangingPunct="1">
              <a:buFontTx/>
              <a:buChar char="-"/>
            </a:pPr>
            <a:r>
              <a:rPr lang="en-US" altLang="en-US" smtClean="0"/>
              <a:t> (Học sinh trả lời) =&gt; (Giáo viên nhận xét)</a:t>
            </a:r>
          </a:p>
          <a:p>
            <a:pPr eaLnBrk="1" hangingPunct="1">
              <a:buFontTx/>
              <a:buChar char="-"/>
            </a:pPr>
            <a:r>
              <a:rPr lang="en-US" altLang="en-US" smtClean="0"/>
              <a:t> Khi bắt đầu giờ học hoặc tan học, cổng trường là nơi tập trung nhiều người (vì bố mẹ thường đưa đón chúng ta) hoặc khi chơi trên hè phố các em có thể gây cản trở cho người đi bộ vì vỉa hè là nơi dành riêng cho người đi bộ. Và trong khi mải chơi, các em có thể không để ý, sẽ chạy xuống lòng đường và có thể va chạm với những chiếc xe đang đi trên đường. </a:t>
            </a:r>
          </a:p>
        </p:txBody>
      </p:sp>
      <p:sp>
        <p:nvSpPr>
          <p:cNvPr id="64516" name="Slide Number Placeholder 3"/>
          <p:cNvSpPr txBox="1">
            <a:spLocks noGrp="1"/>
          </p:cNvSpPr>
          <p:nvPr/>
        </p:nvSpPr>
        <p:spPr bwMode="auto">
          <a:xfrm>
            <a:off x="3815373" y="9371285"/>
            <a:ext cx="2918831" cy="493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fontAlgn="base">
              <a:spcBef>
                <a:spcPct val="0"/>
              </a:spcBef>
              <a:spcAft>
                <a:spcPct val="0"/>
              </a:spcAft>
            </a:pPr>
            <a:fld id="{F50EA8C4-35C9-4D54-AA23-8930156928CE}" type="slidenum">
              <a:rPr lang="en-US" altLang="en-US">
                <a:solidFill>
                  <a:prstClr val="black"/>
                </a:solidFill>
                <a:ea typeface="MS PGothic" pitchFamily="34" charset="-128"/>
              </a:rPr>
              <a:pPr algn="r" fontAlgn="base">
                <a:spcBef>
                  <a:spcPct val="0"/>
                </a:spcBef>
                <a:spcAft>
                  <a:spcPct val="0"/>
                </a:spcAft>
              </a:pPr>
              <a:t>6</a:t>
            </a:fld>
            <a:endParaRPr lang="en-US" altLang="en-US">
              <a:solidFill>
                <a:prstClr val="black"/>
              </a:solidFill>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Tx/>
              <a:buChar char="-"/>
            </a:pPr>
            <a:r>
              <a:rPr lang="en-US" altLang="en-US" smtClean="0"/>
              <a:t>Có một nơi nữa mà các em thường hay chơi nhưng cũng rất nguy hiểm đó chính là những nơi mà ô tô đang dừng đỗ. Các em có biết vì sao chúng ta không nên chơi ở đó không?</a:t>
            </a:r>
          </a:p>
          <a:p>
            <a:pPr eaLnBrk="1" hangingPunct="1">
              <a:buFontTx/>
              <a:buChar char="-"/>
            </a:pPr>
            <a:r>
              <a:rPr lang="en-US" altLang="en-US" smtClean="0"/>
              <a:t> (Học sinh trả lời) =&gt; (Giáo viên nhận xét)</a:t>
            </a:r>
          </a:p>
          <a:p>
            <a:pPr eaLnBrk="1" hangingPunct="1">
              <a:buFontTx/>
              <a:buChar char="-"/>
            </a:pPr>
            <a:r>
              <a:rPr lang="en-US" altLang="en-US" smtClean="0"/>
              <a:t> Những chiếc ô tô đang dừng đỗ có thể chuyển động bất ngờ khiến các em không kịp quan tránh. Hơn nữa, chúng còn che khuất tầm nhìn, khiến các em khó quan sát an toàn. </a:t>
            </a:r>
          </a:p>
        </p:txBody>
      </p:sp>
      <p:sp>
        <p:nvSpPr>
          <p:cNvPr id="66564" name="Slide Number Placeholder 3"/>
          <p:cNvSpPr txBox="1">
            <a:spLocks noGrp="1"/>
          </p:cNvSpPr>
          <p:nvPr/>
        </p:nvSpPr>
        <p:spPr bwMode="auto">
          <a:xfrm>
            <a:off x="3815373" y="9371285"/>
            <a:ext cx="2918831" cy="493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fontAlgn="base">
              <a:spcBef>
                <a:spcPct val="0"/>
              </a:spcBef>
              <a:spcAft>
                <a:spcPct val="0"/>
              </a:spcAft>
            </a:pPr>
            <a:fld id="{F746A4D1-4B02-4603-A5C6-22EED11C0D78}" type="slidenum">
              <a:rPr lang="en-US" altLang="en-US">
                <a:solidFill>
                  <a:prstClr val="black"/>
                </a:solidFill>
                <a:ea typeface="MS PGothic" pitchFamily="34" charset="-128"/>
              </a:rPr>
              <a:pPr algn="r" fontAlgn="base">
                <a:spcBef>
                  <a:spcPct val="0"/>
                </a:spcBef>
                <a:spcAft>
                  <a:spcPct val="0"/>
                </a:spcAft>
              </a:pPr>
              <a:t>7</a:t>
            </a:fld>
            <a:endParaRPr lang="en-US" altLang="en-US">
              <a:solidFill>
                <a:prstClr val="black"/>
              </a:solidFill>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Tx/>
              <a:buChar char="-"/>
            </a:pPr>
            <a:r>
              <a:rPr lang="en-US" altLang="en-US" smtClean="0"/>
              <a:t>Để hiểu rõ hơn về tình huống chơi đùa ở nơi gần đường sắt, cô mời cả lớp cùng xem đoạn phim sau nhé!</a:t>
            </a:r>
          </a:p>
          <a:p>
            <a:pPr eaLnBrk="1" hangingPunct="1">
              <a:buFontTx/>
              <a:buChar char="-"/>
            </a:pPr>
            <a:r>
              <a:rPr lang="en-US" altLang="en-US" smtClean="0"/>
              <a:t> (Chiếu phim)</a:t>
            </a:r>
          </a:p>
          <a:p>
            <a:pPr eaLnBrk="1" hangingPunct="1">
              <a:buFontTx/>
              <a:buChar char="-"/>
            </a:pPr>
            <a:r>
              <a:rPr lang="en-US" altLang="en-US" smtClean="0"/>
              <a:t> Chúng ta vừa xem đoạn phim nói về sự nguy hiểm khi chơi đùa gần đường sắt, thông qua đoạn phim, bạn nào có thể cho cô và cả lớp biết là những nguy hiểm nào có thể xảy ra với bạn nhỏ trong phim?</a:t>
            </a:r>
          </a:p>
          <a:p>
            <a:pPr eaLnBrk="1" hangingPunct="1">
              <a:buFontTx/>
              <a:buChar char="-"/>
            </a:pPr>
            <a:r>
              <a:rPr lang="en-US" altLang="en-US" smtClean="0"/>
              <a:t>(Học sinh trả lời) =&gt; (Cô giáo nhận xét)</a:t>
            </a:r>
          </a:p>
          <a:p>
            <a:pPr eaLnBrk="1" hangingPunct="1">
              <a:buFontTx/>
              <a:buChar char="-"/>
            </a:pPr>
            <a:r>
              <a:rPr lang="en-US" altLang="en-US" smtClean="0"/>
              <a:t> Như vậy, các em có thể thấy là các đoàn tàu có thể gây dựng nguy hiểm cho các em khi đang mải chơi do tốc độ tàu chạy rất nhanh mà chúng ta chưa kịp tránh dễ dẫn đến tai nạn. Hơn nữa, lực hút của đoàn tàu đang chạy sẽ rất mạnh, nên khi đoàn tàu chạy qua có thể cuốn các em đang chơi ở gần đường ray vào bánh tàu cũng dễ gây tai nạn.</a:t>
            </a:r>
          </a:p>
        </p:txBody>
      </p:sp>
      <p:sp>
        <p:nvSpPr>
          <p:cNvPr id="68612" name="Slide Number Placeholder 3"/>
          <p:cNvSpPr txBox="1">
            <a:spLocks noGrp="1"/>
          </p:cNvSpPr>
          <p:nvPr/>
        </p:nvSpPr>
        <p:spPr bwMode="auto">
          <a:xfrm>
            <a:off x="3815373" y="9371285"/>
            <a:ext cx="2918831" cy="493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fontAlgn="base">
              <a:spcBef>
                <a:spcPct val="0"/>
              </a:spcBef>
              <a:spcAft>
                <a:spcPct val="0"/>
              </a:spcAft>
            </a:pPr>
            <a:fld id="{94CE9979-4560-4630-AA60-5E03B3841E8C}" type="slidenum">
              <a:rPr lang="en-US" altLang="en-US">
                <a:solidFill>
                  <a:prstClr val="black"/>
                </a:solidFill>
                <a:ea typeface="MS PGothic" pitchFamily="34" charset="-128"/>
              </a:rPr>
              <a:pPr algn="r" fontAlgn="base">
                <a:spcBef>
                  <a:spcPct val="0"/>
                </a:spcBef>
                <a:spcAft>
                  <a:spcPct val="0"/>
                </a:spcAft>
              </a:pPr>
              <a:t>8</a:t>
            </a:fld>
            <a:endParaRPr lang="en-US" altLang="en-US">
              <a:solidFill>
                <a:prstClr val="black"/>
              </a:solidFill>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Tx/>
              <a:buChar char="-"/>
            </a:pPr>
            <a:r>
              <a:rPr lang="en-US" altLang="en-US" smtClean="0"/>
              <a:t>Ngoài giờ học, khi về nhà thì các em thường chơi đùa ở đâu? Bạn nào có thể kể cho cô và cả lớp nghe được không?</a:t>
            </a:r>
          </a:p>
          <a:p>
            <a:pPr eaLnBrk="1" hangingPunct="1">
              <a:buFontTx/>
              <a:buChar char="-"/>
            </a:pPr>
            <a:r>
              <a:rPr lang="en-US" altLang="en-US" smtClean="0"/>
              <a:t>( Cô giáo liệt kê các điểm vui chơi mà các em kể ra)</a:t>
            </a:r>
          </a:p>
          <a:p>
            <a:pPr eaLnBrk="1" hangingPunct="1">
              <a:buFontTx/>
              <a:buChar char="-"/>
            </a:pPr>
            <a:r>
              <a:rPr lang="en-US" altLang="en-US" smtClean="0"/>
              <a:t>Theo các em, chúng ta nên chơi đùa ở đâu nhỉ?</a:t>
            </a:r>
          </a:p>
          <a:p>
            <a:pPr eaLnBrk="1" hangingPunct="1">
              <a:buFontTx/>
              <a:buChar char="-"/>
            </a:pPr>
            <a:r>
              <a:rPr lang="en-US" altLang="en-US" smtClean="0"/>
              <a:t>(Học sinh trả lời) Chúng ta nên chơi đùa ở công viên, và các khu vui chơi để đảm bảo an toàn. Trong bài học hôm nay, cô sẽ giới thiệu cho cả lớp biết những vì sao chúng ta nên chơi đùa ở những nơi an toàn nhé!</a:t>
            </a:r>
          </a:p>
        </p:txBody>
      </p:sp>
      <p:sp>
        <p:nvSpPr>
          <p:cNvPr id="70660" name="Slide Number Placeholder 3"/>
          <p:cNvSpPr txBox="1">
            <a:spLocks noGrp="1"/>
          </p:cNvSpPr>
          <p:nvPr/>
        </p:nvSpPr>
        <p:spPr bwMode="auto">
          <a:xfrm>
            <a:off x="3815373" y="9371285"/>
            <a:ext cx="2918831" cy="493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fontAlgn="base">
              <a:spcBef>
                <a:spcPct val="0"/>
              </a:spcBef>
              <a:spcAft>
                <a:spcPct val="0"/>
              </a:spcAft>
            </a:pPr>
            <a:fld id="{171A584A-4873-4B6C-A4E5-BC036D116902}" type="slidenum">
              <a:rPr lang="en-US" altLang="en-US">
                <a:solidFill>
                  <a:prstClr val="black"/>
                </a:solidFill>
                <a:ea typeface="MS PGothic" pitchFamily="34" charset="-128"/>
              </a:rPr>
              <a:pPr algn="r" fontAlgn="base">
                <a:spcBef>
                  <a:spcPct val="0"/>
                </a:spcBef>
                <a:spcAft>
                  <a:spcPct val="0"/>
                </a:spcAft>
              </a:pPr>
              <a:t>9</a:t>
            </a:fld>
            <a:endParaRPr lang="en-US" altLang="en-US">
              <a:solidFill>
                <a:prstClr val="black"/>
              </a:solidFill>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Tx/>
              <a:buChar char="-"/>
            </a:pPr>
            <a:r>
              <a:rPr lang="en-US" altLang="en-US" smtClean="0"/>
              <a:t>Qua nội dung bài học vừa rồi, chúng ta đã hiểu kỹ hơn vì sao chúng ta không nên chơi đùa ở những nơi không an toàn rồi phải không nào? Trong góc vui học hôm nay, các em hãy xem tranh và cho biets bức tranh nào vẽ khu vực an toàn cho các em chơi đùa, bức tranh nào không an toàn nhé! </a:t>
            </a:r>
          </a:p>
          <a:p>
            <a:pPr eaLnBrk="1" hangingPunct="1">
              <a:buFontTx/>
              <a:buChar char="-"/>
            </a:pPr>
            <a:r>
              <a:rPr lang="en-US" altLang="en-US" smtClean="0"/>
              <a:t>(Học sinh trả lời) =&gt; (Nhận xét)</a:t>
            </a:r>
          </a:p>
        </p:txBody>
      </p:sp>
      <p:sp>
        <p:nvSpPr>
          <p:cNvPr id="72708" name="Slide Number Placeholder 3"/>
          <p:cNvSpPr txBox="1">
            <a:spLocks noGrp="1"/>
          </p:cNvSpPr>
          <p:nvPr/>
        </p:nvSpPr>
        <p:spPr bwMode="auto">
          <a:xfrm>
            <a:off x="3815373" y="9371285"/>
            <a:ext cx="2918831" cy="493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fontAlgn="base">
              <a:spcBef>
                <a:spcPct val="0"/>
              </a:spcBef>
              <a:spcAft>
                <a:spcPct val="0"/>
              </a:spcAft>
            </a:pPr>
            <a:fld id="{54C47470-DC89-4AAC-8B33-CC1556980320}" type="slidenum">
              <a:rPr lang="en-US" altLang="en-US">
                <a:solidFill>
                  <a:prstClr val="black"/>
                </a:solidFill>
                <a:ea typeface="MS PGothic" pitchFamily="34" charset="-128"/>
              </a:rPr>
              <a:pPr algn="r" fontAlgn="base">
                <a:spcBef>
                  <a:spcPct val="0"/>
                </a:spcBef>
                <a:spcAft>
                  <a:spcPct val="0"/>
                </a:spcAft>
              </a:pPr>
              <a:t>10</a:t>
            </a:fld>
            <a:endParaRPr lang="en-US" altLang="en-US">
              <a:solidFill>
                <a:prstClr val="black"/>
              </a:solidFill>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1507CED-73DF-4103-A740-9AEEF8B471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627609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944A460-5C94-40F8-B1E9-0177E84B51F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01929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0CC25FF-2E24-48E9-8AFF-980345DDBBC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18150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5629985-61E1-4C81-8F1C-B37947447E2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55082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E5BB129-48F5-4571-A1A5-4ED70400CF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72252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33A30E-8825-495B-BA4A-1E55AE03A5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562610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11E8EB7-8E43-4C73-B207-68C3568D7BA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208047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E578092-C4FC-4DDF-B1F2-27A7AC7AF5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3080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A7B5B4B-86A4-47A6-B40B-7411A817B6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101310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B143344-03DC-404A-86B0-82DDBB1757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720072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E5990A2-9C2C-4E9C-850B-8C9CBBAEF99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84239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C94AF8DB-A40B-4196-BFD9-0237FC9A6E8E}"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547344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0.png"/><Relationship Id="rId7" Type="http://schemas.openxmlformats.org/officeDocument/2006/relationships/image" Target="../media/image31.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15"/>
          <p:cNvSpPr txBox="1">
            <a:spLocks noChangeArrowheads="1"/>
          </p:cNvSpPr>
          <p:nvPr/>
        </p:nvSpPr>
        <p:spPr bwMode="auto">
          <a:xfrm>
            <a:off x="1524000" y="20638"/>
            <a:ext cx="8534400"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0"/>
              </a:spcBef>
              <a:spcAft>
                <a:spcPct val="0"/>
              </a:spcAft>
            </a:pPr>
            <a:r>
              <a:rPr kumimoji="1" lang="en-US" altLang="en-US" sz="2800" b="1">
                <a:solidFill>
                  <a:srgbClr val="00B050"/>
                </a:solidFill>
                <a:latin typeface="Tahoma" pitchFamily="34" charset="0"/>
                <a:ea typeface="MS PGothic" pitchFamily="34" charset="-128"/>
                <a:cs typeface="Tahoma" pitchFamily="34" charset="0"/>
              </a:rPr>
              <a:t>Bài 4: Nguy hiểm khi vui chơi ở những </a:t>
            </a:r>
          </a:p>
          <a:p>
            <a:pPr fontAlgn="base">
              <a:spcBef>
                <a:spcPct val="0"/>
              </a:spcBef>
              <a:spcAft>
                <a:spcPct val="0"/>
              </a:spcAft>
            </a:pPr>
            <a:r>
              <a:rPr kumimoji="1" lang="en-US" altLang="en-US" sz="2800" b="1">
                <a:solidFill>
                  <a:srgbClr val="00B050"/>
                </a:solidFill>
                <a:latin typeface="Tahoma" pitchFamily="34" charset="0"/>
                <a:ea typeface="MS PGothic" pitchFamily="34" charset="-128"/>
                <a:cs typeface="Tahoma" pitchFamily="34" charset="0"/>
              </a:rPr>
              <a:t>nơi không an toàn</a:t>
            </a:r>
          </a:p>
        </p:txBody>
      </p:sp>
      <p:sp>
        <p:nvSpPr>
          <p:cNvPr id="54275" name="Slide Number Placeholder 9"/>
          <p:cNvSpPr>
            <a:spLocks noGrp="1"/>
          </p:cNvSpPr>
          <p:nvPr>
            <p:ph type="sldNum" sz="quarter" idx="12"/>
          </p:nvPr>
        </p:nvSpPr>
        <p:spPr>
          <a:xfrm>
            <a:off x="8610600" y="42863"/>
            <a:ext cx="490538"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C82DCF55-F1D8-4E2B-8E27-08DE84D31977}" type="slidenum">
              <a:rPr lang="en-US" altLang="en-US" sz="1800" b="1">
                <a:solidFill>
                  <a:srgbClr val="000000"/>
                </a:solidFill>
              </a:rPr>
              <a:pPr/>
              <a:t>1</a:t>
            </a:fld>
            <a:endParaRPr lang="en-US" altLang="en-US" sz="1800" b="1">
              <a:solidFill>
                <a:srgbClr val="000000"/>
              </a:solidFill>
            </a:endParaRPr>
          </a:p>
        </p:txBody>
      </p:sp>
      <p:pic>
        <p:nvPicPr>
          <p:cNvPr id="5427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974725"/>
            <a:ext cx="7267575" cy="511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xmlns="" val="0"/>
              </a:ext>
            </a:extLst>
          </a:blip>
          <a:srcRect l="57813" t="26865" r="29688" b="47916"/>
          <a:stretch>
            <a:fillRect/>
          </a:stretch>
        </p:blipFill>
        <p:spPr bwMode="auto">
          <a:xfrm>
            <a:off x="7748588" y="4271963"/>
            <a:ext cx="1352550" cy="237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8" name="Picture 25" descr="00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2938" y="50800"/>
            <a:ext cx="652462"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ounded Rectangular Callout 8"/>
          <p:cNvSpPr/>
          <p:nvPr/>
        </p:nvSpPr>
        <p:spPr bwMode="auto">
          <a:xfrm>
            <a:off x="4962525" y="4913313"/>
            <a:ext cx="2438400" cy="1736725"/>
          </a:xfrm>
          <a:prstGeom prst="wedgeRoundRectCallout">
            <a:avLst>
              <a:gd name="adj1" fmla="val 69288"/>
              <a:gd name="adj2" fmla="val -38984"/>
              <a:gd name="adj3" fmla="val 16667"/>
            </a:avLst>
          </a:prstGeom>
          <a:solidFill>
            <a:srgbClr val="FFFF00"/>
          </a:soli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spAutoFit/>
          </a:bodyPr>
          <a:lstStyle/>
          <a:p>
            <a:pPr eaLnBrk="0" fontAlgn="base" hangingPunct="0">
              <a:spcBef>
                <a:spcPct val="0"/>
              </a:spcBef>
              <a:spcAft>
                <a:spcPct val="0"/>
              </a:spcAft>
              <a:defRPr/>
            </a:pPr>
            <a:r>
              <a:rPr lang="en-US" altLang="en-US" sz="2400" b="1" dirty="0">
                <a:solidFill>
                  <a:srgbClr val="000000"/>
                </a:solidFill>
              </a:rPr>
              <a:t>Theo </a:t>
            </a:r>
            <a:r>
              <a:rPr lang="en-US" altLang="en-US" sz="2400" b="1" dirty="0" err="1">
                <a:solidFill>
                  <a:srgbClr val="000000"/>
                </a:solidFill>
              </a:rPr>
              <a:t>các</a:t>
            </a:r>
            <a:r>
              <a:rPr lang="en-US" altLang="en-US" sz="2400" b="1" dirty="0">
                <a:solidFill>
                  <a:srgbClr val="000000"/>
                </a:solidFill>
              </a:rPr>
              <a:t> </a:t>
            </a:r>
            <a:r>
              <a:rPr lang="en-US" altLang="en-US" sz="2400" b="1" dirty="0" err="1">
                <a:solidFill>
                  <a:srgbClr val="000000"/>
                </a:solidFill>
              </a:rPr>
              <a:t>em</a:t>
            </a:r>
            <a:r>
              <a:rPr lang="en-US" altLang="en-US" sz="2400" b="1" dirty="0">
                <a:solidFill>
                  <a:srgbClr val="000000"/>
                </a:solidFill>
              </a:rPr>
              <a:t>, </a:t>
            </a:r>
            <a:r>
              <a:rPr lang="en-US" altLang="en-US" sz="2400" b="1" dirty="0" err="1">
                <a:solidFill>
                  <a:srgbClr val="000000"/>
                </a:solidFill>
              </a:rPr>
              <a:t>ai</a:t>
            </a:r>
            <a:r>
              <a:rPr lang="en-US" altLang="en-US" sz="2400" b="1" dirty="0">
                <a:solidFill>
                  <a:srgbClr val="000000"/>
                </a:solidFill>
              </a:rPr>
              <a:t> </a:t>
            </a:r>
            <a:r>
              <a:rPr lang="en-US" altLang="en-US" sz="2400" b="1" dirty="0" err="1">
                <a:solidFill>
                  <a:srgbClr val="000000"/>
                </a:solidFill>
              </a:rPr>
              <a:t>đang</a:t>
            </a:r>
            <a:r>
              <a:rPr lang="en-US" altLang="en-US" sz="2400" b="1" dirty="0">
                <a:solidFill>
                  <a:srgbClr val="000000"/>
                </a:solidFill>
              </a:rPr>
              <a:t> </a:t>
            </a:r>
            <a:r>
              <a:rPr lang="en-US" altLang="en-US" sz="2400" b="1" dirty="0" err="1">
                <a:solidFill>
                  <a:srgbClr val="000000"/>
                </a:solidFill>
              </a:rPr>
              <a:t>vui</a:t>
            </a:r>
            <a:r>
              <a:rPr lang="en-US" altLang="en-US" sz="2400" b="1" dirty="0">
                <a:solidFill>
                  <a:srgbClr val="000000"/>
                </a:solidFill>
              </a:rPr>
              <a:t> </a:t>
            </a:r>
            <a:r>
              <a:rPr lang="en-US" altLang="en-US" sz="2400" b="1" dirty="0" err="1">
                <a:solidFill>
                  <a:srgbClr val="000000"/>
                </a:solidFill>
              </a:rPr>
              <a:t>chơi</a:t>
            </a:r>
            <a:r>
              <a:rPr lang="en-US" altLang="en-US" sz="2400" b="1" dirty="0">
                <a:solidFill>
                  <a:srgbClr val="000000"/>
                </a:solidFill>
              </a:rPr>
              <a:t> </a:t>
            </a:r>
            <a:r>
              <a:rPr lang="en-US" altLang="en-US" sz="2400" b="1" dirty="0" err="1">
                <a:solidFill>
                  <a:srgbClr val="000000"/>
                </a:solidFill>
              </a:rPr>
              <a:t>không</a:t>
            </a:r>
            <a:r>
              <a:rPr lang="en-US" altLang="en-US" sz="2400" b="1" dirty="0">
                <a:solidFill>
                  <a:srgbClr val="000000"/>
                </a:solidFill>
              </a:rPr>
              <a:t> an </a:t>
            </a:r>
            <a:r>
              <a:rPr lang="en-US" altLang="en-US" sz="2400" b="1" dirty="0" err="1">
                <a:solidFill>
                  <a:srgbClr val="000000"/>
                </a:solidFill>
              </a:rPr>
              <a:t>toàn</a:t>
            </a:r>
            <a:r>
              <a:rPr lang="en-US" altLang="en-US" sz="2400" b="1" dirty="0">
                <a:solidFill>
                  <a:srgbClr val="000000"/>
                </a:solidFill>
              </a:rPr>
              <a:t>?</a:t>
            </a:r>
          </a:p>
        </p:txBody>
      </p:sp>
    </p:spTree>
    <p:extLst>
      <p:ext uri="{BB962C8B-B14F-4D97-AF65-F5344CB8AC3E}">
        <p14:creationId xmlns:p14="http://schemas.microsoft.com/office/powerpoint/2010/main" xmlns="" val="2696051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6" descr="16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90600" cy="754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l="29688" t="26892" r="57813" b="47916"/>
          <a:stretch>
            <a:fillRect/>
          </a:stretch>
        </p:blipFill>
        <p:spPr bwMode="auto">
          <a:xfrm>
            <a:off x="69850" y="3548063"/>
            <a:ext cx="183515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ounded Rectangle 19"/>
          <p:cNvSpPr>
            <a:spLocks noChangeArrowheads="1"/>
          </p:cNvSpPr>
          <p:nvPr/>
        </p:nvSpPr>
        <p:spPr bwMode="auto">
          <a:xfrm>
            <a:off x="2895600" y="6172200"/>
            <a:ext cx="4572000" cy="609600"/>
          </a:xfrm>
          <a:prstGeom prst="roundRect">
            <a:avLst>
              <a:gd name="adj" fmla="val 16667"/>
            </a:avLst>
          </a:prstGeom>
          <a:solidFill>
            <a:srgbClr val="00B0F0"/>
          </a:solidFill>
          <a:ln w="9525" algn="ctr">
            <a:solidFill>
              <a:schemeClr val="tx1"/>
            </a:solidFill>
            <a:round/>
            <a:headEnd/>
            <a:tailEnd/>
          </a:ln>
        </p:spPr>
        <p:txBody>
          <a:bodyPr wrap="none" anchor="ctr"/>
          <a:lstStyle/>
          <a:p>
            <a:pPr fontAlgn="base">
              <a:spcBef>
                <a:spcPct val="0"/>
              </a:spcBef>
              <a:spcAft>
                <a:spcPct val="0"/>
              </a:spcAft>
            </a:pPr>
            <a:endParaRPr kumimoji="1" lang="en-US" altLang="en-US" sz="2000" b="1">
              <a:solidFill>
                <a:srgbClr val="000000"/>
              </a:solidFill>
              <a:ea typeface="MS PGothic" pitchFamily="34" charset="-128"/>
            </a:endParaRPr>
          </a:p>
        </p:txBody>
      </p:sp>
      <p:sp>
        <p:nvSpPr>
          <p:cNvPr id="29" name="TextBox 6"/>
          <p:cNvSpPr txBox="1">
            <a:spLocks noChangeArrowheads="1"/>
          </p:cNvSpPr>
          <p:nvPr/>
        </p:nvSpPr>
        <p:spPr bwMode="auto">
          <a:xfrm>
            <a:off x="3149600" y="6135688"/>
            <a:ext cx="56388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0"/>
              </a:spcBef>
              <a:spcAft>
                <a:spcPct val="0"/>
              </a:spcAft>
              <a:buFontTx/>
              <a:buChar char="-"/>
            </a:pPr>
            <a:r>
              <a:rPr kumimoji="1" lang="en-US" altLang="en-US" sz="2000" b="1">
                <a:solidFill>
                  <a:srgbClr val="FFFF00"/>
                </a:solidFill>
                <a:ea typeface="MS PGothic" pitchFamily="34" charset="-128"/>
              </a:rPr>
              <a:t> An toàn: Tranh số 2</a:t>
            </a:r>
          </a:p>
          <a:p>
            <a:pPr fontAlgn="base">
              <a:spcBef>
                <a:spcPct val="0"/>
              </a:spcBef>
              <a:spcAft>
                <a:spcPct val="0"/>
              </a:spcAft>
              <a:buFontTx/>
              <a:buChar char="-"/>
            </a:pPr>
            <a:r>
              <a:rPr kumimoji="1" lang="en-US" altLang="en-US" sz="2000" b="1">
                <a:solidFill>
                  <a:srgbClr val="FFFF00"/>
                </a:solidFill>
                <a:ea typeface="MS PGothic" pitchFamily="34" charset="-128"/>
              </a:rPr>
              <a:t> Không an toàn: Tranh số 1, 3, 4</a:t>
            </a:r>
          </a:p>
        </p:txBody>
      </p:sp>
      <p:sp>
        <p:nvSpPr>
          <p:cNvPr id="71686" name="TextBox 15"/>
          <p:cNvSpPr txBox="1">
            <a:spLocks noChangeArrowheads="1"/>
          </p:cNvSpPr>
          <p:nvPr/>
        </p:nvSpPr>
        <p:spPr bwMode="auto">
          <a:xfrm>
            <a:off x="1095375" y="76200"/>
            <a:ext cx="62484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0"/>
              </a:spcBef>
              <a:spcAft>
                <a:spcPct val="0"/>
              </a:spcAft>
            </a:pPr>
            <a:r>
              <a:rPr kumimoji="1" lang="en-US" altLang="en-US" sz="3000" b="1">
                <a:solidFill>
                  <a:srgbClr val="00B050"/>
                </a:solidFill>
                <a:latin typeface="Tahoma" pitchFamily="34" charset="0"/>
                <a:ea typeface="MS PGothic" pitchFamily="34" charset="-128"/>
                <a:cs typeface="Tahoma" pitchFamily="34" charset="0"/>
              </a:rPr>
              <a:t>Góc vui học</a:t>
            </a:r>
          </a:p>
        </p:txBody>
      </p:sp>
      <p:sp>
        <p:nvSpPr>
          <p:cNvPr id="11274" name="Cloud Callout 16"/>
          <p:cNvSpPr>
            <a:spLocks noChangeArrowheads="1"/>
          </p:cNvSpPr>
          <p:nvPr/>
        </p:nvSpPr>
        <p:spPr bwMode="auto">
          <a:xfrm>
            <a:off x="-65088" y="744538"/>
            <a:ext cx="2514601" cy="2667000"/>
          </a:xfrm>
          <a:prstGeom prst="cloudCallout">
            <a:avLst>
              <a:gd name="adj1" fmla="val 21338"/>
              <a:gd name="adj2" fmla="val 83958"/>
            </a:avLst>
          </a:prstGeom>
          <a:solidFill>
            <a:srgbClr val="FF0066"/>
          </a:solidFill>
          <a:ln w="9525" algn="ctr">
            <a:solidFill>
              <a:schemeClr val="tx1"/>
            </a:solidFill>
            <a:round/>
            <a:headEnd/>
            <a:tailEnd/>
          </a:ln>
        </p:spPr>
        <p:txBody>
          <a:bodyPr wrap="none" anchor="ctr"/>
          <a:lstStyle/>
          <a:p>
            <a:pPr algn="ctr" fontAlgn="base">
              <a:spcBef>
                <a:spcPct val="0"/>
              </a:spcBef>
              <a:spcAft>
                <a:spcPct val="0"/>
              </a:spcAft>
            </a:pPr>
            <a:endParaRPr kumimoji="1" lang="en-US" altLang="en-US" sz="2000" b="1">
              <a:solidFill>
                <a:srgbClr val="000000"/>
              </a:solidFill>
              <a:ea typeface="MS PGothic" pitchFamily="34" charset="-128"/>
            </a:endParaRPr>
          </a:p>
        </p:txBody>
      </p:sp>
      <p:sp>
        <p:nvSpPr>
          <p:cNvPr id="18" name="TextBox 6"/>
          <p:cNvSpPr txBox="1">
            <a:spLocks noChangeArrowheads="1"/>
          </p:cNvSpPr>
          <p:nvPr/>
        </p:nvSpPr>
        <p:spPr bwMode="auto">
          <a:xfrm>
            <a:off x="239713" y="1335088"/>
            <a:ext cx="1981200"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2000" b="1">
                <a:solidFill>
                  <a:srgbClr val="FFFF00"/>
                </a:solidFill>
                <a:ea typeface="MS PGothic" pitchFamily="34" charset="-128"/>
              </a:rPr>
              <a:t>Hãy xem tranh và cho biết bức tranh nào vẽ khu vực </a:t>
            </a:r>
            <a:br>
              <a:rPr kumimoji="1" lang="en-US" altLang="en-US" sz="2000" b="1">
                <a:solidFill>
                  <a:srgbClr val="FFFF00"/>
                </a:solidFill>
                <a:ea typeface="MS PGothic" pitchFamily="34" charset="-128"/>
              </a:rPr>
            </a:br>
            <a:r>
              <a:rPr kumimoji="1" lang="en-US" altLang="en-US" sz="2000" b="1">
                <a:solidFill>
                  <a:srgbClr val="FFFF00"/>
                </a:solidFill>
                <a:ea typeface="MS PGothic" pitchFamily="34" charset="-128"/>
              </a:rPr>
              <a:t>an toàn để chơi đùa?</a:t>
            </a:r>
          </a:p>
        </p:txBody>
      </p:sp>
      <p:sp>
        <p:nvSpPr>
          <p:cNvPr id="71689" name="Slide Number Placeholder 9"/>
          <p:cNvSpPr>
            <a:spLocks noGrp="1"/>
          </p:cNvSpPr>
          <p:nvPr>
            <p:ph type="sldNum" sz="quarter" idx="12"/>
          </p:nvPr>
        </p:nvSpPr>
        <p:spPr>
          <a:xfrm>
            <a:off x="8610600" y="42863"/>
            <a:ext cx="490538"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0685AA35-5620-438F-8034-80BEB430999E}" type="slidenum">
              <a:rPr lang="en-US" altLang="en-US" sz="1800" b="1">
                <a:solidFill>
                  <a:srgbClr val="000000"/>
                </a:solidFill>
              </a:rPr>
              <a:pPr/>
              <a:t>10</a:t>
            </a:fld>
            <a:endParaRPr lang="en-US" altLang="en-US" sz="1800" b="1">
              <a:solidFill>
                <a:srgbClr val="000000"/>
              </a:solidFill>
            </a:endParaRPr>
          </a:p>
        </p:txBody>
      </p:sp>
      <p:pic>
        <p:nvPicPr>
          <p:cNvPr id="71690" name="Picture 1"/>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2563813" y="750888"/>
            <a:ext cx="2976562"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691" name="Picture 2"/>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049963" y="750888"/>
            <a:ext cx="2862262" cy="213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692" name="Picture 3"/>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2584450" y="3563938"/>
            <a:ext cx="2970213" cy="202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693" name="Picture 4"/>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6180138" y="3548063"/>
            <a:ext cx="2676525" cy="199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94" name="TextBox 1"/>
          <p:cNvSpPr txBox="1">
            <a:spLocks noChangeArrowheads="1"/>
          </p:cNvSpPr>
          <p:nvPr/>
        </p:nvSpPr>
        <p:spPr bwMode="auto">
          <a:xfrm>
            <a:off x="2895600" y="3103563"/>
            <a:ext cx="1600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0" fontAlgn="base" hangingPunct="0">
              <a:spcBef>
                <a:spcPct val="0"/>
              </a:spcBef>
              <a:spcAft>
                <a:spcPct val="0"/>
              </a:spcAft>
            </a:pPr>
            <a:r>
              <a:rPr lang="en-US" altLang="en-US" sz="1800">
                <a:solidFill>
                  <a:srgbClr val="000000"/>
                </a:solidFill>
              </a:rPr>
              <a:t>Lòng đường</a:t>
            </a:r>
          </a:p>
        </p:txBody>
      </p:sp>
      <p:sp>
        <p:nvSpPr>
          <p:cNvPr id="71695" name="TextBox 2"/>
          <p:cNvSpPr txBox="1">
            <a:spLocks noChangeArrowheads="1"/>
          </p:cNvSpPr>
          <p:nvPr/>
        </p:nvSpPr>
        <p:spPr bwMode="auto">
          <a:xfrm>
            <a:off x="6642100" y="3030538"/>
            <a:ext cx="2006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0" fontAlgn="base" hangingPunct="0">
              <a:spcBef>
                <a:spcPct val="0"/>
              </a:spcBef>
              <a:spcAft>
                <a:spcPct val="0"/>
              </a:spcAft>
            </a:pPr>
            <a:r>
              <a:rPr lang="en-US" altLang="en-US" sz="1800">
                <a:solidFill>
                  <a:srgbClr val="000000"/>
                </a:solidFill>
              </a:rPr>
              <a:t>Công viên</a:t>
            </a:r>
          </a:p>
        </p:txBody>
      </p:sp>
      <p:sp>
        <p:nvSpPr>
          <p:cNvPr id="71696" name="TextBox 3"/>
          <p:cNvSpPr txBox="1">
            <a:spLocks noChangeArrowheads="1"/>
          </p:cNvSpPr>
          <p:nvPr/>
        </p:nvSpPr>
        <p:spPr bwMode="auto">
          <a:xfrm>
            <a:off x="3117850" y="5740400"/>
            <a:ext cx="20637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0" fontAlgn="base" hangingPunct="0">
              <a:spcBef>
                <a:spcPct val="0"/>
              </a:spcBef>
              <a:spcAft>
                <a:spcPct val="0"/>
              </a:spcAft>
            </a:pPr>
            <a:r>
              <a:rPr lang="en-US" altLang="en-US" sz="1800">
                <a:solidFill>
                  <a:srgbClr val="000000"/>
                </a:solidFill>
              </a:rPr>
              <a:t>Đường sắt</a:t>
            </a:r>
          </a:p>
        </p:txBody>
      </p:sp>
      <p:sp>
        <p:nvSpPr>
          <p:cNvPr id="71697" name="TextBox 4"/>
          <p:cNvSpPr txBox="1">
            <a:spLocks noChangeArrowheads="1"/>
          </p:cNvSpPr>
          <p:nvPr/>
        </p:nvSpPr>
        <p:spPr bwMode="auto">
          <a:xfrm>
            <a:off x="6629400" y="5673725"/>
            <a:ext cx="1676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0" fontAlgn="base" hangingPunct="0">
              <a:spcBef>
                <a:spcPct val="0"/>
              </a:spcBef>
              <a:spcAft>
                <a:spcPct val="0"/>
              </a:spcAft>
            </a:pPr>
            <a:r>
              <a:rPr lang="en-US" altLang="en-US" sz="1800">
                <a:solidFill>
                  <a:srgbClr val="000000"/>
                </a:solidFill>
              </a:rPr>
              <a:t>Bãi đỗ xe</a:t>
            </a:r>
          </a:p>
        </p:txBody>
      </p:sp>
      <p:sp>
        <p:nvSpPr>
          <p:cNvPr id="24" name="Multiply 23"/>
          <p:cNvSpPr/>
          <p:nvPr/>
        </p:nvSpPr>
        <p:spPr bwMode="auto">
          <a:xfrm>
            <a:off x="2792413" y="1109663"/>
            <a:ext cx="2438400" cy="1752600"/>
          </a:xfrm>
          <a:prstGeom prst="mathMultiply">
            <a:avLst>
              <a:gd name="adj1" fmla="val 663"/>
            </a:avLst>
          </a:prstGeom>
          <a:solidFill>
            <a:schemeClr val="accent1"/>
          </a:solidFill>
          <a:ln w="9525" cap="flat" cmpd="sng" algn="ctr">
            <a:solidFill>
              <a:srgbClr val="FF0000"/>
            </a:solidFill>
            <a:prstDash val="solid"/>
            <a:round/>
            <a:headEnd type="none" w="med" len="med"/>
            <a:tailEnd type="none" w="med" len="med"/>
          </a:ln>
          <a:effectLst/>
        </p:spPr>
        <p:txBody>
          <a:bodyPr wrap="none" anchor="ctr"/>
          <a:lstStyle/>
          <a:p>
            <a:pPr algn="ctr" fontAlgn="base">
              <a:spcBef>
                <a:spcPct val="0"/>
              </a:spcBef>
              <a:spcAft>
                <a:spcPct val="0"/>
              </a:spcAft>
              <a:defRPr/>
            </a:pPr>
            <a:endParaRPr kumimoji="1" lang="en-US" sz="2000" b="1">
              <a:solidFill>
                <a:srgbClr val="000000"/>
              </a:solidFill>
              <a:ea typeface="MS PGothic" pitchFamily="34" charset="-128"/>
            </a:endParaRPr>
          </a:p>
        </p:txBody>
      </p:sp>
      <p:sp>
        <p:nvSpPr>
          <p:cNvPr id="25" name="Half Frame 24"/>
          <p:cNvSpPr/>
          <p:nvPr/>
        </p:nvSpPr>
        <p:spPr bwMode="auto">
          <a:xfrm rot="13526546">
            <a:off x="8452643" y="1767682"/>
            <a:ext cx="379413" cy="1035050"/>
          </a:xfrm>
          <a:prstGeom prst="halfFrame">
            <a:avLst>
              <a:gd name="adj1" fmla="val 0"/>
              <a:gd name="adj2" fmla="val 0"/>
            </a:avLst>
          </a:prstGeom>
          <a:solidFill>
            <a:schemeClr val="accent1"/>
          </a:solidFill>
          <a:ln w="9525" cap="flat" cmpd="sng" algn="ctr">
            <a:solidFill>
              <a:srgbClr val="0000FF"/>
            </a:solidFill>
            <a:prstDash val="solid"/>
            <a:round/>
            <a:headEnd type="none" w="med" len="med"/>
            <a:tailEnd type="none" w="med" len="med"/>
          </a:ln>
          <a:effectLst/>
        </p:spPr>
        <p:txBody>
          <a:bodyPr wrap="none" anchor="ctr"/>
          <a:lstStyle/>
          <a:p>
            <a:pPr algn="ctr" fontAlgn="base">
              <a:spcBef>
                <a:spcPct val="0"/>
              </a:spcBef>
              <a:spcAft>
                <a:spcPct val="0"/>
              </a:spcAft>
              <a:defRPr/>
            </a:pPr>
            <a:endParaRPr kumimoji="1" lang="en-US" sz="2000" b="1" dirty="0">
              <a:solidFill>
                <a:srgbClr val="000000"/>
              </a:solidFill>
              <a:ea typeface="MS PGothic" pitchFamily="34" charset="-128"/>
            </a:endParaRPr>
          </a:p>
        </p:txBody>
      </p:sp>
      <p:sp>
        <p:nvSpPr>
          <p:cNvPr id="26" name="Multiply 25"/>
          <p:cNvSpPr/>
          <p:nvPr/>
        </p:nvSpPr>
        <p:spPr bwMode="auto">
          <a:xfrm>
            <a:off x="2743200" y="3700463"/>
            <a:ext cx="2438400" cy="1752600"/>
          </a:xfrm>
          <a:prstGeom prst="mathMultiply">
            <a:avLst>
              <a:gd name="adj1" fmla="val 663"/>
            </a:avLst>
          </a:prstGeom>
          <a:solidFill>
            <a:schemeClr val="accent1"/>
          </a:solidFill>
          <a:ln w="9525" cap="flat" cmpd="sng" algn="ctr">
            <a:solidFill>
              <a:srgbClr val="FF0000"/>
            </a:solidFill>
            <a:prstDash val="solid"/>
            <a:round/>
            <a:headEnd type="none" w="med" len="med"/>
            <a:tailEnd type="none" w="med" len="med"/>
          </a:ln>
          <a:effectLst/>
        </p:spPr>
        <p:txBody>
          <a:bodyPr wrap="none" anchor="ctr"/>
          <a:lstStyle/>
          <a:p>
            <a:pPr algn="ctr" fontAlgn="base">
              <a:spcBef>
                <a:spcPct val="0"/>
              </a:spcBef>
              <a:spcAft>
                <a:spcPct val="0"/>
              </a:spcAft>
              <a:defRPr/>
            </a:pPr>
            <a:endParaRPr kumimoji="1" lang="en-US" sz="2000" b="1">
              <a:solidFill>
                <a:srgbClr val="000000"/>
              </a:solidFill>
              <a:ea typeface="MS PGothic" pitchFamily="34" charset="-128"/>
            </a:endParaRPr>
          </a:p>
        </p:txBody>
      </p:sp>
      <p:sp>
        <p:nvSpPr>
          <p:cNvPr id="27" name="Multiply 26"/>
          <p:cNvSpPr/>
          <p:nvPr/>
        </p:nvSpPr>
        <p:spPr bwMode="auto">
          <a:xfrm>
            <a:off x="6262688" y="3648075"/>
            <a:ext cx="2438400" cy="1752600"/>
          </a:xfrm>
          <a:prstGeom prst="mathMultiply">
            <a:avLst>
              <a:gd name="adj1" fmla="val 663"/>
            </a:avLst>
          </a:prstGeom>
          <a:solidFill>
            <a:schemeClr val="accent1"/>
          </a:solidFill>
          <a:ln w="9525" cap="flat" cmpd="sng" algn="ctr">
            <a:solidFill>
              <a:srgbClr val="FF0000"/>
            </a:solidFill>
            <a:prstDash val="solid"/>
            <a:round/>
            <a:headEnd type="none" w="med" len="med"/>
            <a:tailEnd type="none" w="med" len="med"/>
          </a:ln>
          <a:effectLst/>
        </p:spPr>
        <p:txBody>
          <a:bodyPr wrap="none" anchor="ctr"/>
          <a:lstStyle/>
          <a:p>
            <a:pPr algn="ctr" fontAlgn="base">
              <a:spcBef>
                <a:spcPct val="0"/>
              </a:spcBef>
              <a:spcAft>
                <a:spcPct val="0"/>
              </a:spcAft>
              <a:defRPr/>
            </a:pPr>
            <a:endParaRPr kumimoji="1" lang="en-US" sz="2000" b="1">
              <a:solidFill>
                <a:srgbClr val="000000"/>
              </a:solidFill>
              <a:ea typeface="MS PGothic" pitchFamily="34" charset="-128"/>
            </a:endParaRPr>
          </a:p>
        </p:txBody>
      </p:sp>
    </p:spTree>
    <p:extLst>
      <p:ext uri="{BB962C8B-B14F-4D97-AF65-F5344CB8AC3E}">
        <p14:creationId xmlns:p14="http://schemas.microsoft.com/office/powerpoint/2010/main" xmlns="" val="2818223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4"/>
                                        </p:tgtEl>
                                        <p:attrNameLst>
                                          <p:attrName>style.visibility</p:attrName>
                                        </p:attrNameLst>
                                      </p:cBhvr>
                                      <p:to>
                                        <p:strVal val="visible"/>
                                      </p:to>
                                    </p:set>
                                    <p:anim calcmode="lin" valueType="num">
                                      <p:cBhvr additive="base">
                                        <p:cTn id="7" dur="500" fill="hold"/>
                                        <p:tgtEl>
                                          <p:spTgt spid="11274"/>
                                        </p:tgtEl>
                                        <p:attrNameLst>
                                          <p:attrName>ppt_x</p:attrName>
                                        </p:attrNameLst>
                                      </p:cBhvr>
                                      <p:tavLst>
                                        <p:tav tm="0">
                                          <p:val>
                                            <p:strVal val="#ppt_x"/>
                                          </p:val>
                                        </p:tav>
                                        <p:tav tm="100000">
                                          <p:val>
                                            <p:strVal val="#ppt_x"/>
                                          </p:val>
                                        </p:tav>
                                      </p:tavLst>
                                    </p:anim>
                                    <p:anim calcmode="lin" valueType="num">
                                      <p:cBhvr additive="base">
                                        <p:cTn id="8" dur="500" fill="hold"/>
                                        <p:tgtEl>
                                          <p:spTgt spid="112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 calcmode="lin" valueType="num">
                                      <p:cBhvr additive="base">
                                        <p:cTn id="1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5060"/>
                                        </p:tgtEl>
                                        <p:attrNameLst>
                                          <p:attrName>style.visibility</p:attrName>
                                        </p:attrNameLst>
                                      </p:cBhvr>
                                      <p:to>
                                        <p:strVal val="visible"/>
                                      </p:to>
                                    </p:set>
                                    <p:anim calcmode="lin" valueType="num">
                                      <p:cBhvr additive="base">
                                        <p:cTn id="15" dur="500" fill="hold"/>
                                        <p:tgtEl>
                                          <p:spTgt spid="45060"/>
                                        </p:tgtEl>
                                        <p:attrNameLst>
                                          <p:attrName>ppt_x</p:attrName>
                                        </p:attrNameLst>
                                      </p:cBhvr>
                                      <p:tavLst>
                                        <p:tav tm="0">
                                          <p:val>
                                            <p:strVal val="#ppt_x"/>
                                          </p:val>
                                        </p:tav>
                                        <p:tav tm="100000">
                                          <p:val>
                                            <p:strVal val="#ppt_x"/>
                                          </p:val>
                                        </p:tav>
                                      </p:tavLst>
                                    </p:anim>
                                    <p:anim calcmode="lin" valueType="num">
                                      <p:cBhvr additive="base">
                                        <p:cTn id="16"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ppt_x"/>
                                          </p:val>
                                        </p:tav>
                                        <p:tav tm="100000">
                                          <p:val>
                                            <p:strVal val="#ppt_x"/>
                                          </p:val>
                                        </p:tav>
                                      </p:tavLst>
                                    </p:anim>
                                    <p:anim calcmode="lin" valueType="num">
                                      <p:cBhvr additive="base">
                                        <p:cTn id="4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127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6" descr="16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22475" y="128588"/>
            <a:ext cx="849313"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31" name="TextBox 16"/>
          <p:cNvSpPr txBox="1">
            <a:spLocks noChangeArrowheads="1"/>
          </p:cNvSpPr>
          <p:nvPr/>
        </p:nvSpPr>
        <p:spPr bwMode="auto">
          <a:xfrm>
            <a:off x="3276600" y="128588"/>
            <a:ext cx="62484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0"/>
              </a:spcBef>
              <a:spcAft>
                <a:spcPct val="0"/>
              </a:spcAft>
            </a:pPr>
            <a:r>
              <a:rPr kumimoji="1" lang="en-US" altLang="en-US" sz="3600" b="1">
                <a:solidFill>
                  <a:srgbClr val="00B050"/>
                </a:solidFill>
                <a:latin typeface="Tahoma" pitchFamily="34" charset="0"/>
                <a:ea typeface="MS PGothic" pitchFamily="34" charset="-128"/>
                <a:cs typeface="Tahoma" pitchFamily="34" charset="0"/>
              </a:rPr>
              <a:t>Ghi nhớ</a:t>
            </a:r>
          </a:p>
        </p:txBody>
      </p:sp>
      <p:sp>
        <p:nvSpPr>
          <p:cNvPr id="18" name="TextBox 17"/>
          <p:cNvSpPr txBox="1">
            <a:spLocks noChangeArrowheads="1"/>
          </p:cNvSpPr>
          <p:nvPr/>
        </p:nvSpPr>
        <p:spPr bwMode="auto">
          <a:xfrm>
            <a:off x="1193800" y="950913"/>
            <a:ext cx="7010400" cy="1570037"/>
          </a:xfrm>
          <a:prstGeom prst="rect">
            <a:avLst/>
          </a:prstGeom>
          <a:solidFill>
            <a:srgbClr val="FFFF99"/>
          </a:solidFill>
          <a:ln w="9525">
            <a:noFill/>
            <a:miter lim="800000"/>
            <a:headEnd/>
            <a:tailEnd/>
          </a:ln>
          <a:effectLst>
            <a:outerShdw blurRad="50800" dist="38100" dir="5400000" algn="t" rotWithShape="0">
              <a:prstClr val="black">
                <a:alpha val="40000"/>
              </a:prstClr>
            </a:outerShdw>
          </a:effectLst>
        </p:spPr>
        <p:txBody>
          <a:bodyPr>
            <a:spAutoFit/>
          </a:bodyPr>
          <a:lstStyle/>
          <a:p>
            <a:pPr algn="just" fontAlgn="base">
              <a:lnSpc>
                <a:spcPct val="150000"/>
              </a:lnSpc>
              <a:spcBef>
                <a:spcPct val="0"/>
              </a:spcBef>
              <a:spcAft>
                <a:spcPct val="0"/>
              </a:spcAft>
              <a:defRPr/>
            </a:pPr>
            <a:r>
              <a:rPr kumimoji="1" lang="en-US" sz="3200" b="1" dirty="0" err="1">
                <a:solidFill>
                  <a:srgbClr val="000000"/>
                </a:solidFill>
                <a:ea typeface="MS PGothic" pitchFamily="34" charset="-128"/>
              </a:rPr>
              <a:t>Các</a:t>
            </a:r>
            <a:r>
              <a:rPr kumimoji="1" lang="en-US" sz="3200" b="1" dirty="0">
                <a:solidFill>
                  <a:srgbClr val="000000"/>
                </a:solidFill>
                <a:ea typeface="MS PGothic" pitchFamily="34" charset="-128"/>
              </a:rPr>
              <a:t> </a:t>
            </a:r>
            <a:r>
              <a:rPr kumimoji="1" lang="en-US" sz="3200" b="1" dirty="0" err="1">
                <a:solidFill>
                  <a:srgbClr val="000000"/>
                </a:solidFill>
                <a:ea typeface="MS PGothic" pitchFamily="34" charset="-128"/>
              </a:rPr>
              <a:t>em</a:t>
            </a:r>
            <a:r>
              <a:rPr kumimoji="1" lang="en-US" sz="3200" b="1" dirty="0">
                <a:solidFill>
                  <a:srgbClr val="000000"/>
                </a:solidFill>
                <a:ea typeface="MS PGothic" pitchFamily="34" charset="-128"/>
              </a:rPr>
              <a:t> </a:t>
            </a:r>
            <a:r>
              <a:rPr kumimoji="1" lang="en-US" sz="3200" b="1" dirty="0" err="1">
                <a:solidFill>
                  <a:srgbClr val="000000"/>
                </a:solidFill>
                <a:ea typeface="MS PGothic" pitchFamily="34" charset="-128"/>
              </a:rPr>
              <a:t>nên</a:t>
            </a:r>
            <a:r>
              <a:rPr kumimoji="1" lang="en-US" sz="3200" b="1" dirty="0">
                <a:solidFill>
                  <a:srgbClr val="000000"/>
                </a:solidFill>
                <a:ea typeface="MS PGothic" pitchFamily="34" charset="-128"/>
              </a:rPr>
              <a:t> </a:t>
            </a:r>
            <a:r>
              <a:rPr kumimoji="1" lang="en-US" sz="3200" b="1" dirty="0" err="1">
                <a:solidFill>
                  <a:srgbClr val="000000"/>
                </a:solidFill>
                <a:ea typeface="MS PGothic" pitchFamily="34" charset="-128"/>
              </a:rPr>
              <a:t>vui</a:t>
            </a:r>
            <a:r>
              <a:rPr kumimoji="1" lang="en-US" sz="3200" b="1" dirty="0">
                <a:solidFill>
                  <a:srgbClr val="000000"/>
                </a:solidFill>
                <a:ea typeface="MS PGothic" pitchFamily="34" charset="-128"/>
              </a:rPr>
              <a:t> </a:t>
            </a:r>
            <a:r>
              <a:rPr kumimoji="1" lang="en-US" sz="3200" b="1" dirty="0" err="1">
                <a:solidFill>
                  <a:srgbClr val="000000"/>
                </a:solidFill>
                <a:ea typeface="MS PGothic" pitchFamily="34" charset="-128"/>
              </a:rPr>
              <a:t>chơi</a:t>
            </a:r>
            <a:r>
              <a:rPr kumimoji="1" lang="en-US" sz="3200" b="1" dirty="0">
                <a:solidFill>
                  <a:srgbClr val="000000"/>
                </a:solidFill>
                <a:ea typeface="MS PGothic" pitchFamily="34" charset="-128"/>
              </a:rPr>
              <a:t> </a:t>
            </a:r>
            <a:r>
              <a:rPr kumimoji="1" lang="en-US" sz="3200" b="1" dirty="0" err="1">
                <a:solidFill>
                  <a:srgbClr val="000000"/>
                </a:solidFill>
                <a:ea typeface="MS PGothic" pitchFamily="34" charset="-128"/>
              </a:rPr>
              <a:t>đúng</a:t>
            </a:r>
            <a:r>
              <a:rPr kumimoji="1" lang="en-US" sz="3200" b="1" dirty="0">
                <a:solidFill>
                  <a:srgbClr val="000000"/>
                </a:solidFill>
                <a:ea typeface="MS PGothic" pitchFamily="34" charset="-128"/>
              </a:rPr>
              <a:t> </a:t>
            </a:r>
            <a:r>
              <a:rPr kumimoji="1" lang="en-US" sz="3200" b="1" dirty="0" err="1">
                <a:solidFill>
                  <a:srgbClr val="000000"/>
                </a:solidFill>
                <a:ea typeface="MS PGothic" pitchFamily="34" charset="-128"/>
              </a:rPr>
              <a:t>nơi</a:t>
            </a:r>
            <a:r>
              <a:rPr kumimoji="1" lang="en-US" sz="3200" b="1" dirty="0">
                <a:solidFill>
                  <a:srgbClr val="000000"/>
                </a:solidFill>
                <a:ea typeface="MS PGothic" pitchFamily="34" charset="-128"/>
              </a:rPr>
              <a:t> qui </a:t>
            </a:r>
            <a:r>
              <a:rPr kumimoji="1" lang="en-US" sz="3200" b="1" dirty="0" err="1">
                <a:solidFill>
                  <a:srgbClr val="000000"/>
                </a:solidFill>
                <a:ea typeface="MS PGothic" pitchFamily="34" charset="-128"/>
              </a:rPr>
              <a:t>định</a:t>
            </a:r>
            <a:r>
              <a:rPr kumimoji="1" lang="en-US" sz="3200" b="1" dirty="0">
                <a:solidFill>
                  <a:srgbClr val="000000"/>
                </a:solidFill>
                <a:ea typeface="MS PGothic" pitchFamily="34" charset="-128"/>
              </a:rPr>
              <a:t> </a:t>
            </a:r>
            <a:r>
              <a:rPr kumimoji="1" lang="en-US" sz="3200" b="1" dirty="0" err="1">
                <a:solidFill>
                  <a:srgbClr val="000000"/>
                </a:solidFill>
                <a:ea typeface="MS PGothic" pitchFamily="34" charset="-128"/>
              </a:rPr>
              <a:t>và</a:t>
            </a:r>
            <a:r>
              <a:rPr kumimoji="1" lang="en-US" sz="3200" b="1" dirty="0">
                <a:solidFill>
                  <a:srgbClr val="000000"/>
                </a:solidFill>
                <a:ea typeface="MS PGothic" pitchFamily="34" charset="-128"/>
              </a:rPr>
              <a:t> </a:t>
            </a:r>
            <a:r>
              <a:rPr kumimoji="1" lang="en-US" sz="3200" b="1" dirty="0" err="1">
                <a:solidFill>
                  <a:srgbClr val="000000"/>
                </a:solidFill>
                <a:ea typeface="MS PGothic" pitchFamily="34" charset="-128"/>
              </a:rPr>
              <a:t>đảm</a:t>
            </a:r>
            <a:r>
              <a:rPr kumimoji="1" lang="en-US" sz="3200" b="1" dirty="0">
                <a:solidFill>
                  <a:srgbClr val="000000"/>
                </a:solidFill>
                <a:ea typeface="MS PGothic" pitchFamily="34" charset="-128"/>
              </a:rPr>
              <a:t> </a:t>
            </a:r>
            <a:r>
              <a:rPr kumimoji="1" lang="en-US" sz="3200" b="1" dirty="0" err="1">
                <a:solidFill>
                  <a:srgbClr val="000000"/>
                </a:solidFill>
                <a:ea typeface="MS PGothic" pitchFamily="34" charset="-128"/>
              </a:rPr>
              <a:t>bảo</a:t>
            </a:r>
            <a:r>
              <a:rPr kumimoji="1" lang="en-US" sz="3200" b="1" dirty="0">
                <a:solidFill>
                  <a:srgbClr val="000000"/>
                </a:solidFill>
                <a:ea typeface="MS PGothic" pitchFamily="34" charset="-128"/>
              </a:rPr>
              <a:t> an </a:t>
            </a:r>
            <a:r>
              <a:rPr kumimoji="1" lang="en-US" sz="3200" b="1" dirty="0" err="1">
                <a:solidFill>
                  <a:srgbClr val="000000"/>
                </a:solidFill>
                <a:ea typeface="MS PGothic" pitchFamily="34" charset="-128"/>
              </a:rPr>
              <a:t>toàn</a:t>
            </a:r>
            <a:endParaRPr kumimoji="1" lang="en-US" sz="3200" b="1" dirty="0">
              <a:solidFill>
                <a:srgbClr val="000000"/>
              </a:solidFill>
              <a:ea typeface="MS PGothic" pitchFamily="34" charset="-128"/>
            </a:endParaRPr>
          </a:p>
        </p:txBody>
      </p:sp>
      <p:sp>
        <p:nvSpPr>
          <p:cNvPr id="73733" name="Slide Number Placeholder 9"/>
          <p:cNvSpPr>
            <a:spLocks noGrp="1"/>
          </p:cNvSpPr>
          <p:nvPr>
            <p:ph type="sldNum" sz="quarter" idx="12"/>
          </p:nvPr>
        </p:nvSpPr>
        <p:spPr>
          <a:xfrm>
            <a:off x="8610600" y="42863"/>
            <a:ext cx="490538"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A612830D-5CB9-4C20-A597-8CF055EFBB3B}" type="slidenum">
              <a:rPr lang="en-US" altLang="en-US" sz="1800" b="1">
                <a:solidFill>
                  <a:srgbClr val="000000"/>
                </a:solidFill>
              </a:rPr>
              <a:pPr/>
              <a:t>11</a:t>
            </a:fld>
            <a:endParaRPr lang="en-US" altLang="en-US" sz="1800" b="1">
              <a:solidFill>
                <a:srgbClr val="000000"/>
              </a:solidFill>
            </a:endParaRPr>
          </a:p>
        </p:txBody>
      </p:sp>
      <p:pic>
        <p:nvPicPr>
          <p:cNvPr id="73734" name="Picture 1"/>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219200" y="2797175"/>
            <a:ext cx="7010400" cy="3798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13021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 descr="C:\Documents and Settings\L0718\Desktop\TEMPLATE\1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75" y="0"/>
            <a:ext cx="9140825" cy="685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779" name="Picture 4"/>
          <p:cNvPicPr>
            <a:picLocks noChangeAspect="1" noChangeArrowheads="1"/>
          </p:cNvPicPr>
          <p:nvPr/>
        </p:nvPicPr>
        <p:blipFill>
          <a:blip r:embed="rId4">
            <a:extLst>
              <a:ext uri="{28A0092B-C50C-407E-A947-70E740481C1C}">
                <a14:useLocalDpi xmlns:a14="http://schemas.microsoft.com/office/drawing/2010/main" xmlns="" val="0"/>
              </a:ext>
            </a:extLst>
          </a:blip>
          <a:srcRect l="57813" t="26892" r="29688" b="47916"/>
          <a:stretch>
            <a:fillRect/>
          </a:stretch>
        </p:blipFill>
        <p:spPr bwMode="auto">
          <a:xfrm>
            <a:off x="7165975" y="3581400"/>
            <a:ext cx="1978025"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80" name="TextBox 9"/>
          <p:cNvSpPr txBox="1">
            <a:spLocks noChangeArrowheads="1"/>
          </p:cNvSpPr>
          <p:nvPr/>
        </p:nvSpPr>
        <p:spPr bwMode="auto">
          <a:xfrm>
            <a:off x="2895600" y="287338"/>
            <a:ext cx="62484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0"/>
              </a:spcBef>
              <a:spcAft>
                <a:spcPct val="0"/>
              </a:spcAft>
            </a:pPr>
            <a:r>
              <a:rPr kumimoji="1" lang="en-US" altLang="en-US" sz="3600" b="1">
                <a:solidFill>
                  <a:srgbClr val="00B050"/>
                </a:solidFill>
                <a:latin typeface="Tahoma" pitchFamily="34" charset="0"/>
                <a:ea typeface="MS PGothic" pitchFamily="34" charset="-128"/>
                <a:cs typeface="Tahoma" pitchFamily="34" charset="0"/>
              </a:rPr>
              <a:t>Bài tập về nhà</a:t>
            </a:r>
          </a:p>
        </p:txBody>
      </p:sp>
      <p:sp>
        <p:nvSpPr>
          <p:cNvPr id="75781" name="Cloud Callout 10"/>
          <p:cNvSpPr>
            <a:spLocks noChangeArrowheads="1"/>
          </p:cNvSpPr>
          <p:nvPr/>
        </p:nvSpPr>
        <p:spPr bwMode="auto">
          <a:xfrm>
            <a:off x="228600" y="1222375"/>
            <a:ext cx="6019800" cy="3581400"/>
          </a:xfrm>
          <a:prstGeom prst="cloudCallout">
            <a:avLst>
              <a:gd name="adj1" fmla="val 60634"/>
              <a:gd name="adj2" fmla="val 40861"/>
            </a:avLst>
          </a:prstGeom>
          <a:solidFill>
            <a:srgbClr val="FFFF99"/>
          </a:solidFill>
          <a:ln w="9525" algn="ctr">
            <a:solidFill>
              <a:schemeClr val="tx1"/>
            </a:solidFill>
            <a:round/>
            <a:headEnd/>
            <a:tailEnd/>
          </a:ln>
        </p:spPr>
        <p:txBody>
          <a:bodyPr wrap="none" anchor="ctr"/>
          <a:lstStyle/>
          <a:p>
            <a:pPr algn="ctr" fontAlgn="base">
              <a:spcBef>
                <a:spcPct val="0"/>
              </a:spcBef>
              <a:spcAft>
                <a:spcPct val="0"/>
              </a:spcAft>
            </a:pPr>
            <a:endParaRPr kumimoji="1" lang="en-US" altLang="en-US" sz="2000" b="1">
              <a:solidFill>
                <a:srgbClr val="000000"/>
              </a:solidFill>
              <a:ea typeface="MS PGothic" pitchFamily="34" charset="-128"/>
            </a:endParaRPr>
          </a:p>
        </p:txBody>
      </p:sp>
      <p:sp>
        <p:nvSpPr>
          <p:cNvPr id="75782" name="TextBox 6"/>
          <p:cNvSpPr txBox="1">
            <a:spLocks noChangeArrowheads="1"/>
          </p:cNvSpPr>
          <p:nvPr/>
        </p:nvSpPr>
        <p:spPr bwMode="auto">
          <a:xfrm>
            <a:off x="838200" y="1524000"/>
            <a:ext cx="4800600" cy="255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b="1">
                <a:solidFill>
                  <a:srgbClr val="000000"/>
                </a:solidFill>
                <a:ea typeface="MS PGothic" pitchFamily="34" charset="-128"/>
              </a:rPr>
              <a:t>Các em hãy liệt kê những nơi an toàn để chơi đùa tại nơi em ở để chia sẻ với cả lớp trong tiết học sau nhé?</a:t>
            </a:r>
          </a:p>
        </p:txBody>
      </p:sp>
      <p:sp>
        <p:nvSpPr>
          <p:cNvPr id="75783" name="Slide Number Placeholder 9"/>
          <p:cNvSpPr>
            <a:spLocks noGrp="1"/>
          </p:cNvSpPr>
          <p:nvPr>
            <p:ph type="sldNum" sz="quarter" idx="12"/>
          </p:nvPr>
        </p:nvSpPr>
        <p:spPr>
          <a:xfrm>
            <a:off x="8610600" y="42863"/>
            <a:ext cx="490538"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E10FAFC5-E0F7-4B34-A01C-044C410C7508}" type="slidenum">
              <a:rPr lang="en-US" altLang="en-US" sz="1800" b="1">
                <a:solidFill>
                  <a:srgbClr val="000000"/>
                </a:solidFill>
              </a:rPr>
              <a:pPr/>
              <a:t>12</a:t>
            </a:fld>
            <a:endParaRPr lang="en-US" altLang="en-US" sz="1800" b="1">
              <a:solidFill>
                <a:srgbClr val="000000"/>
              </a:solidFill>
            </a:endParaRPr>
          </a:p>
        </p:txBody>
      </p:sp>
    </p:spTree>
    <p:extLst>
      <p:ext uri="{BB962C8B-B14F-4D97-AF65-F5344CB8AC3E}">
        <p14:creationId xmlns:p14="http://schemas.microsoft.com/office/powerpoint/2010/main" xmlns="" val="369128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4" descr="12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8950" y="147638"/>
            <a:ext cx="796925"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9" name="Cloud Callout 12"/>
          <p:cNvSpPr>
            <a:spLocks noChangeArrowheads="1"/>
          </p:cNvSpPr>
          <p:nvPr/>
        </p:nvSpPr>
        <p:spPr bwMode="auto">
          <a:xfrm>
            <a:off x="533400" y="1143000"/>
            <a:ext cx="6248400" cy="3200400"/>
          </a:xfrm>
          <a:prstGeom prst="cloudCallout">
            <a:avLst>
              <a:gd name="adj1" fmla="val 54838"/>
              <a:gd name="adj2" fmla="val 67222"/>
            </a:avLst>
          </a:prstGeom>
          <a:solidFill>
            <a:srgbClr val="FF0066"/>
          </a:solidFill>
          <a:ln w="9525" algn="ctr">
            <a:solidFill>
              <a:schemeClr val="tx1"/>
            </a:solidFill>
            <a:round/>
            <a:headEnd/>
            <a:tailEnd/>
          </a:ln>
        </p:spPr>
        <p:txBody>
          <a:bodyPr wrap="none" anchor="ctr"/>
          <a:lstStyle/>
          <a:p>
            <a:pPr algn="ctr" fontAlgn="base">
              <a:spcBef>
                <a:spcPct val="0"/>
              </a:spcBef>
              <a:spcAft>
                <a:spcPct val="0"/>
              </a:spcAft>
            </a:pPr>
            <a:endParaRPr kumimoji="1" lang="en-US" altLang="en-US" sz="2000" b="1">
              <a:solidFill>
                <a:srgbClr val="000000"/>
              </a:solidFill>
              <a:ea typeface="MS PGothic" pitchFamily="34" charset="-128"/>
            </a:endParaRPr>
          </a:p>
        </p:txBody>
      </p:sp>
      <p:sp>
        <p:nvSpPr>
          <p:cNvPr id="3080" name="TextBox 6"/>
          <p:cNvSpPr txBox="1">
            <a:spLocks noChangeArrowheads="1"/>
          </p:cNvSpPr>
          <p:nvPr/>
        </p:nvSpPr>
        <p:spPr bwMode="auto">
          <a:xfrm>
            <a:off x="990600" y="1828800"/>
            <a:ext cx="54102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2800" b="1">
                <a:solidFill>
                  <a:srgbClr val="FFFF00"/>
                </a:solidFill>
                <a:ea typeface="MS PGothic" pitchFamily="34" charset="-128"/>
              </a:rPr>
              <a:t>Trên đường từ nhà em đến trường có mấy nơi giao nhau? Các em đã qua đường tại nơi đó như thế nào?</a:t>
            </a:r>
          </a:p>
        </p:txBody>
      </p:sp>
      <p:sp>
        <p:nvSpPr>
          <p:cNvPr id="55301" name="TextBox 9"/>
          <p:cNvSpPr txBox="1">
            <a:spLocks noChangeArrowheads="1"/>
          </p:cNvSpPr>
          <p:nvPr/>
        </p:nvSpPr>
        <p:spPr bwMode="auto">
          <a:xfrm>
            <a:off x="1447800" y="53975"/>
            <a:ext cx="3983038"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0"/>
              </a:spcBef>
              <a:spcAft>
                <a:spcPct val="0"/>
              </a:spcAft>
            </a:pPr>
            <a:r>
              <a:rPr kumimoji="1" lang="en-US" altLang="en-US" sz="3000" b="1">
                <a:solidFill>
                  <a:srgbClr val="00B050"/>
                </a:solidFill>
                <a:latin typeface="Tahoma" pitchFamily="34" charset="0"/>
                <a:ea typeface="MS PGothic" pitchFamily="34" charset="-128"/>
                <a:cs typeface="Tahoma" pitchFamily="34" charset="0"/>
              </a:rPr>
              <a:t>Ôn lại bài cũ</a:t>
            </a:r>
          </a:p>
        </p:txBody>
      </p:sp>
      <p:sp>
        <p:nvSpPr>
          <p:cNvPr id="55302" name="Slide Number Placeholder 9"/>
          <p:cNvSpPr>
            <a:spLocks noGrp="1"/>
          </p:cNvSpPr>
          <p:nvPr>
            <p:ph type="sldNum" sz="quarter" idx="12"/>
          </p:nvPr>
        </p:nvSpPr>
        <p:spPr>
          <a:xfrm>
            <a:off x="8610600" y="42863"/>
            <a:ext cx="490538"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07036ECA-2F33-4DD7-8C2A-D00F50B57137}" type="slidenum">
              <a:rPr lang="en-US" altLang="en-US" sz="1800" b="1">
                <a:solidFill>
                  <a:srgbClr val="000000"/>
                </a:solidFill>
              </a:rPr>
              <a:pPr/>
              <a:t>2</a:t>
            </a:fld>
            <a:endParaRPr lang="en-US" altLang="en-US" sz="1800" b="1">
              <a:solidFill>
                <a:srgbClr val="000000"/>
              </a:solidFill>
            </a:endParaRPr>
          </a:p>
        </p:txBody>
      </p:sp>
      <p:pic>
        <p:nvPicPr>
          <p:cNvPr id="55303" name="Picture 4"/>
          <p:cNvPicPr>
            <a:picLocks noChangeAspect="1" noChangeArrowheads="1"/>
          </p:cNvPicPr>
          <p:nvPr/>
        </p:nvPicPr>
        <p:blipFill>
          <a:blip r:embed="rId4">
            <a:extLst>
              <a:ext uri="{28A0092B-C50C-407E-A947-70E740481C1C}">
                <a14:useLocalDpi xmlns:a14="http://schemas.microsoft.com/office/drawing/2010/main" xmlns="" val="0"/>
              </a:ext>
            </a:extLst>
          </a:blip>
          <a:srcRect l="57813" t="26042" r="29688" b="47916"/>
          <a:stretch>
            <a:fillRect/>
          </a:stretch>
        </p:blipFill>
        <p:spPr bwMode="auto">
          <a:xfrm>
            <a:off x="7224713" y="2895600"/>
            <a:ext cx="1543050" cy="241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Flowchart: Connector 10"/>
          <p:cNvSpPr/>
          <p:nvPr/>
        </p:nvSpPr>
        <p:spPr bwMode="auto">
          <a:xfrm>
            <a:off x="7543800" y="2667000"/>
            <a:ext cx="304800" cy="457200"/>
          </a:xfrm>
          <a:prstGeom prst="flowChartConnector">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spAutoFit/>
          </a:bodyP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xmlns="" val="3591950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P spid="30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7" descr="08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563" y="0"/>
            <a:ext cx="981075" cy="989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3"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66800" y="838200"/>
            <a:ext cx="1593850" cy="273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8" name="AutoShape 12" descr="data:image/jpeg;base64,/9j/4AAQSkZJRgABAQAAAQABAAD/2wCEAAkGBhQSERUUExQVFRUVGRsYGRcYFxweHBobHB0aHRgaHRgZHyYeGhojGhgXIC8gJicpLCwsGB4xNTAqNSYrLCkBCQoKDgwOGg8PGiwkHyQsLCwsLCwsLCwsLCwsLCwsLCwsLCwsLCwpLCwsLCwsLCwpLCwsLCwsKSwsLCwsLCwsLP/AABEIALcBEwMBIgACEQEDEQH/xAAbAAACAwEBAQAAAAAAAAAAAAAFBgADBAIBB//EAEsQAAECAwUFBQQFCAgFBQAAAAECEQADIQQFEjFBIlFhcYEGE5GhsTLB0fAjQlJichQkM4KisuHxBxU0Q5KzwtJTc3TD4hZEVGOD/8QAGAEAAwEBAAAAAAAAAAAAAAAAAQIDAAT/xAAoEQACAgICAQMEAgMAAAAAAAAAAQIRITEDEkEiMlEEE2GBcfBCwdH/2gAMAwEAAhEDEQA/APjnc5x20drFI4WYxis+0OYjZIKnHPjGJPtDnG6Q5UGbPh8D6wwgZu+0GYl2GyyfDlG0IgJdt6mSGw4gSSenODMntBJWA7g/PWISjkdLAUuazBayFVDZQf7vDhAdsW8nQ74HXTJaoyIfxgrqPnQxfjXpJyeSw24THdNBwBqFM7vGa8n7slNWz5VdxujiROBQTtVObD7Q3HhHl6VlFq1EMjPYBmpQXphOEhxuYaZUp4RbdthaaTQjCMLcg7jjGWcqq/w/CClzp2/1fhAQz0Z0WhKUFLsohZD6l1NXwixd3hQqM0sd8LXaUETJAD1lg+K1Qzdm7KQlTknLpnE5LI6YCTcvcroAsHJKulCetDFl6ySp2IISWH20F6oO9OoMNCrJ9KKO6F/6YwX7dqUHEA74QDqA4oT9YbtRxGWRmYJNnCMIFFO4IptAuMuOm5xrBW2TCmZLJcqKQkDNySshueE+EYpNtQteBiRWreyd/KLJ1n7wplqzQoEKBYjE4SQX+sW8YzyZYOLpt5UteGZhlpO0DhDklWFsVMh9oQ13Za1TZa8QSCh+7OAJBwpDlnJIdhUn1gNJ7NSrMVFE2dVsQcNR2cBNc/AwYuBSlJmEIptAEAkAYGS+56jplCX6sA72Olifu0PngS/Ng8Ye0iCuTgGalJSOp/hG6znYTwSn0ESZIC8w7F/nhHQvaL5Ad8XUJd2yZbhRE3EeqV1aFkywFoSWGatwbLMwxW2UF2W0Te9AKMSkIBGE4XCdXNAfOE5U1ZdVSUqw1qMgS272h4RHY41WCagTEVSogjZCxm4bJywLZctYZ7XessHGsBJmOkkpU5ZbAijPlv3ZwjdmlE2hBOqk880nPmIcO28lItliOZClFMvD7Z3OdlOesMtA8ny+bfMsJIBJO1klxVxqzhjGS7pHezAlOJNCXLaVomsGV2cMspDAS5igCxqlC1B6Vc8R5Rx2dlEhKyzkK04tE26VoevAOvq7xLmoSMgseJSSfN45tBwpcZjLmTTzg72tQgS5ZQUqnYytSq4QnBsofVQ1bIqqYXLNOUuYhKwlgoOHId9+uT04jfDeBOrcr8BewW+UhUoGYghIDlxvL+OfWCnbq9ESrOUpAUq0OKfZcFSvAAfrPpC1eyEBM0BGEjCymAGYJZuXlwilM5U5CziStS0d2gFTKQhOEk4GJLuKg1L7qGOEF5ZYuzr/ACcT1F0nZSkBWyEnEaswdRDb24xjtHahEuUJYQTQpzyJfMtX2hWDV+2lKLGiSlQUs4CwOTGvin06wt3XdaJ6FFaTRS6O1UpS2XMwnG7yGawLcya51/lSJDCm7kD+4P8AiX8IkV7MmLyzSKlxYvKOJogDFUv2hzjdYztj5/1P6RgR7Q5xvsz4h137j85QwhQpNB1jwppFqFAAPxj0kNSFsrFYPqlklMhH4R6CNANR19DEQNlPIegiE1EPD2kHsyyMGFhiAxHd9o6U1j29Q8uh11odd8VWPDgHt56kH6x4DWO71Q8sMci7ZaH4+UFB8i7NzXy+EGLnG2fw+8QGmH9JyHqIM3Ovb5p9CIC2M9C9fct58j/ky/Oa3vhvuKVRXT3wq3ol7RJ4SZHnNEOVwporpCs3kzXnISqdJSoEpdTgPWlMuMZr6u9KEJwuNofWU2YahMWSZqphkrVngmZbw+nSLe0T4JfFSX8R/GAMLlmskwzJiZLFSSrEKOA7DPnGu67OpNpCCHIQg1NdhQU2tMuTDjF9yK/OpygSCUpJGgdiK6/w4wSu2z/nC1MMVQVcKZeUKnkZoL2uVtJKnKTud214eLxUjtTKkDAJU4BQonEgPmwyYCqtdYK2tEgSklc4mZhOFIBYKYkAqLDmz5GEn+qVqWQs4lUZic3YCvWHpWTjF5sIWn+kK0FxLlIQEgly6yw4nZ8ou7MXnaLRjXMmYk5AFqHWhDAVG7KK7Jcromr2WVZlkMXYgDNxnvZou7GpSmQXIclSgKswIBL5Z8dYz0P4DUkE2ZYU6sboAf2XUsOKs2EHQk5QLveSlKUgJALuWLuoolqrSlFCDImTkyFGVMSjCJi6h3YgMKjk5f1gLabuWQQpSQVKXNcBnpKLgH2XBGup4QEDJ32clFNqlhQY4k68QYcO2K/z6wD76vdC3cs0TJsjSYlSaKDFaHDEE+0pIoRuqNYZu1Fn7y02eYlaGlLdQKtroKuX0LRvAayJf5GDLmKJqmQpuOKWofGPbtseGwy1asf3zDBYL6s8yaiyJs5aZ9GtSiA4CC7BNSCxzL1jztWqVJldzJCdhTYE1wjOpyRXfXcDEnqim2Il9WUrVZ2QVgLWGGpISyN7qNKcd0CjiTaTj2l4lE4akqKtoB86j0h47ITkd9OmKwOmksFWykkDGpzkWYEsDRgKkQnXoQlSyfaUorURkASSTwFaB9YMcqgPGgdfF6laMISQpXpuHVucae77kAshSlpDAHFhoGSpLs7OXIIqc2eMSUE4VEFzkHqwoPU9YK2GzgLCCGJAU3Bw5jS0KtlFmuqbN2mDrFCdXCjmz/VGmsaLosJkhaSQSFKy34UuIZ7e8uXiSAWKumwv3wFtSBKUpL1UAoZ6pbXikwnFJ6G5FgDqv5T/AKFR44v/ABiRcqcXqrxIiRcjg+e2m0NQdYqkrOscHKOUqgoJoR7Y5xrs9D46cD92MklbkU1zjShQ4a6j/dBFZ6EuBTfHSZcV4qDrFiZhyhWVjo+vkUTy+Ecux8Y6VpHCiM9wMPD2kHsy2daCkEBQcvmD9ZR3CPb1pLzIL5EMToRSOLKpBSkAKrk5G87gOMX3tYZiZAUpCwKVKenTyifenS/uv+jCzMVtTODesFbmfvFnQBhXiHgPMVWZzHrxgtcKnxneCfOHXuDLQIt/9olfgsw/aeHO48ldITLw/tMnlZ/3VGG27JhBZnB13Nl6wGbycWmx4ChCH9lbOa1I16mOr+kuiWDRlJfoDFXaWepBSUs4TrxWkQOs94KmyXIYpmAVP3VGAMeXIGtM9/sy3ctmIMWD9KW3nyIz8vKBV0lrVaPwyx+yIpldoO5tMxHd48SsIKFZklKhRs2BpzhUslJaoP3kobL/AGv9Kv4RXabcElKgQkBKionhMXVg5diBlrGxd3LWHASBvUU7txLvygDPsSZaVCatLMKO9VVAZDkUBPThAlL1CK9Eu1khYlKmbUvEsOcKnzyNUkjyrBexzu5AdIYoJwhsStrNsyGGZIHMwKsBwJWqWDRChiUB9VOiQ7ODqTvghYpeJQUScRlrLqq+0nfnm4rv3xm2ylKMQibxT3JBBKlpVhAyS5Dmoqaqro9GgvfF2mYXCihIQpOyBUKZOuTBO6AV2IIrMGTgONMVKCtT1jZevaqUqYEuyUpIxEHaJCyAAASKhNeJ5w0Scm2DezVyTJq8QKWSo1USSoIdnp7RGXKDUubtELJVthMt2IQ2Mk7T6JZ+Ij5nIvmbLmTTLWSgknCaoIJP1TxbjDZdSJi0lZliUmuEME4q7yznaNQ5Z2oI0kaLoIWaZ+cIUSCH2gEgOCDTYAJ5DrF/au3LEsgS0ykIqEhINT9wU+rTWj8gareuSoKQkYUl0qNQaNtM2/f8Iwm/LROKsZQAGFAwpUU0Z9YV7GttGe0W1c8VJKSaUAYMKEDIghuLPrHAlidMQKd24Br7S9w4D1EVWm2BsD0WQO8wni+EBn3PpHkmyqlKCS2wtg29yDWBYDXOlhKZYAyKjXV8LcTkYI2iS1pRSmBLn9akDZNm23I9okjKrJQH8R5QbvO8UiYmXXEySzUzBd/KDL2gjs321ThAy2j+6r+MLvaS8SmcEJYKCdd7pCejKUekbr2t4S9XzIAYkbJc50zGbQsWm9DapyVKSkUUUjDVjhIc78/GI8aayUk1oHi0zRQBPgfjEgiqzB8okXJCAlsiI02S7y7rBwxLvG1pT5yh0s9hSvCwz3hq88qxVRtbEc+jusCrbpwdCEhIAJNG3cIqB5+Jg/fl0IEpK0pwrSBiG8GmW8HD46wut8sP9sDr1wZz7uz1WQ6x3LzHOOvyVQlhf1S4+R85R5JO0OYhGWisH19ekcLIwqfLCdY6WY4WsBJcPTLqIpH2nP5Bi7xRKlBYCk4WLu5GeQAFYMn+lGWiU65Kypaf0aksFOKuSSG6dI+dWqdPn2gmTLX3aSUgM6AMi5Oy7VrBc3XMWAgqlAhL1WCADQsz10jlnalaezs4+JSWTELYZgWvAmXiIISkrIare2SfODtxpZKvw/GBU/u0gYXcGtGJIy3jPdugtdE0ELbRLPvpmK5R0Q2c81QNtf8AaZXKR5S5hhou8s54jwL/AMIVZv8Aa5XKV5Sl/GGi7i4X098B6B/kYO0V74WUliUkJWOBMuhBpUE+IimTKKDhDYFqUodEhvUwpz5ipkyaHJxkKTuJBDDnQJhjuhylL5ipDuzpp6PBfgY7s8jFOtTFiEyyKkVwjdWK7GvucU1LqLM0wBycRBDp/DnuffFtilk2m0EfVwP1AEdXTZXly0tQkhuSlwi2UkFF9oDLloJSjvJpcsXUAlsKSkM31i5OWQGcV3lLmz0OzpYUCSAMAADkEpJZRAJNHOcarVdQ/K1Ahkypikk50MvE7cHjOmQlM7CoEjuUKG0zbIJJYHR8oZonst7KykomETkqmCmSikAuDiemJt+tI5UqbLXjMzE2J3KiCPskJIB5PmYrUO7mqIlzVE5J70EDLabDXLWCVvvozFYU2VKCxArXaTuCQ1DvhcDZ0CLReUwqY0+oEgJwgLxmo1qkneGHGLbjshWZk2ZmEEj9VWH0cdY2SbYMUuVMkpxTSoFYJdJAWRQAkszZ6mBVqvdcpKQcZK0lKVMCmpLAZMQQQTXWMmajPedsMlaVoUULSCUqGYUChmpzjfZb17yWqbau9nNMRLThWEl1pcElSVBs8hC72sxpmYJisWEkBgBlTQl6sOkHbhl4pDH/AObIHgloLzkCNRkJnz8Eh0gAOkkqKeOJhQ0yG/OM1slyZUvvVYp2Fa0H8SQH9vdiGUNHYe7h+W2gt9QD9qWffC1e0j80X/1dp/7cT8jPRnt9sTaEWaYJeAFakhLvRL8BFNvT+cTRoJlB+ur4RciU0iyf8xfv4R7bUfTrO+YP3lxl5AYLltxmLYpAw4q7yWcdG84K3wGtCSdAkeQgFcB2iRl3ig/P1/hDDe1Zx5D0EUksMVbFtUoi0zfslKz1xD4x7Ls4C5KhqkBtKSpZ95jVbktOVyX+8IzzEMLM51ApxkS4nH2r9jvbLyIkdYYkMIfPLOCC40rDrctvxS6GoqOYrCPYarAgrZZxlksxByh5RbpraGhJK4y0xsm2bvAtwpOJCk7ZDCoUkDVsQfhAmXY5MhlFpp1cHD4Vf5yim8pplpl7RUVEgh9kfZYePhA6da8R2i43Cjcv5QJ93sMPtQWMm69LekytlIS5DBgA3ACggVJmOoU1Eab22e7G5AjNZl7aQ31k+ohIe0pJ5PrkzOB97Xj3SXZwaZ5ZH3RummsKnbC2YVITUuCSA28Ma8jHRBek4/ILtlrUFjD+jxEqQkkYnqTTWscpkpmzwE/o2GhBOqsq8IHybRiJFSOPvgtdmyVLY0yb/E/Jk+cT5FGKcju4W5yUXotkTF41GhSlRYYQwYsOBGYYweukhpjJwlqjR2zAFAG3QAkT+7kFwHJApzJPk8MF3Gk3l7jEuB3Jg+otxsDrV+eSfwo8pP8AHzhjupdJp3D4/CF3/wB5K5eklMG0zO7RNJ4ei4qzm8iNd9r223EkHr/I9IdLBZwwWHZWQejYSTTe9K7oQxJUkheScx8Oe+G657dsJBNCafrAt5uOojeRjbdqvprZyl+6LbgmAiXl7SvDEqMEqcEzLW+pljzESyzCLIpQS7Aua7IMwh6cSBX7XKETplujk0l5D/Z2etcy0LmTsaiVkkkbREqYklJo4LooI2WmS1s4dwn9wQrXXafpJeFiSww8Dm7ZUhst0r89bdIT5IFYf+CDjU8hi23QnEVfb2GbJqu/6+XCKVWQC1lO5QGX3RBi2JDje/whV7T9pPya2KwoC8BMxbkgBLYUAEA7SlUFP4Issdl1skgW2z8FzfJE+A8izptgsiQFpGOYHIFfbmAippUDoYXUduZy7QmcSAUKKghIDMrEFAEh3ZTO++Gns9bgqZIUkYZYxFIbZSVIUK1DAEjdBkqKQh2i3ehU7TpUqfMdqKLNq6l1q+ecM3Y6WFSw+RvCSPIRivO4Z0yeUGTMSqYQUUbEAVEqSV4QRtDWlI33StFks3erUWRbZa1pbaSUB1JAyU4Dgg14Q7RBMcexUr87ncUn1kwoXrLexq/6u1f9uC/YLtfIVbCFHuzNGFAU1VEy2FHAJwmnIQEvK3IFm7sqGM2m0qwsciUAHJs0kdIj5HegdarSESrGkjNa+jqwg+JjiXbO8nzktRExIBd32pj8soD3hOVPmS5KVAFDgKJwgZKJKtCCIJXPcYs2PEsEkpJLltl3ApxzMUcOv7H+20kZbjFTuE1XuaD14LeaeQ9BC/cSqgN9cnX7ufGsH7TWeofh/wBMCemSQLvH9MrlM/eTGa0lkWc7lI/yZcabwUO9LvULZvxJjHaFOiQNccv/ACUROGl+x5bZrBiRbLtAAAZPWJFBKXyfP7okgrHxaGFElIfZYvRQY+H8IXrnousOCEOAdR5jcdwyjpirWDk5ZJSpmG/QTIILMkgpzepII8z4wrCRw8v/ABhzvAhdnnPoEkcCCPgYUpYS458PcITkwU4m2kmbL6W0wBgcKQIz2Ze2mg9pPqIvveZ9MqgMUWU/SJDD2k+ojmg/Qv4OySps+rzM4Vu2lgxpSrVNAN7516QzTF5nc8Ld93iESlYgFKIIAIo758Gij5OvVfJGELbfgUZQY55MDwhhs0lpB4gDqtTD9lH7UAruTiDGpUfMwwWiYEpSMnmFuUtIQnzB84j9VLUTs+lVdpfgqtagQE/ZD9T/AAB8YISb2TJlhwpSpgCUgDMhweQy8YEg4iWyxN0CSB6iNksAoB1Qpwd2JLZc0mIqfSSKLj+5xtfklkRhtcpJcKCS7hj+iSMuLEwdvRu6YttLAL7mL5cHgTZVhU+Wp8SgF1YChTwJevrF/aOZsS05PM0P3THYnas4Jx6zozrsEvGE4UEJBzDt7O+NFrkIEsgAIyZg1c0s33ozWq1JCkFJJphLgjJnJeLbfOaW7ZnD1OXu8YHkYy2T6Zc0rX3aVlCtlLlxuJI3Hwglb7IqVKQqRN7xKFbaHSCpKtCAp1ZmkC7otRC1SiCtCtoIqc3cgCgUK13R7apKEl0rXhOWKWtJBzAchusGguTaSMxtsxE44QAlJBBH2VVSQ+jEZCPp1qwKnGcibKmAoCAELClUFSychSPm1wzMU1iWKSG1oCARX7hxfqnfDLaLAt3wSpg0xICVNpUAJ6tAcnYOq2P1ptgIFRmYQf6RJAXaZ2FQKlJlEgbkqmV3axSbyShwszZADURMSRnU7KklVNAmGW6p0udJWtau+BDYqE4Q4CcknPFs8TlDccHJ0hkuzPmoudJWSl2oAN5PnhArD32fnrsUtU0PgCFIQoNVT5VCgnIOCHIVTfGUWSVJK5iEFQYgALIKXopiQdDk1QSHYxWi9bItKULnTJBCgVEysQJS9D3azRyDUUYby6S45Ka7FJtJNJG+z3hbUpxrmTCUIVtFfsqWknLC7JZLgqLBWVaLV5WOaUgzFKwYndT1WUIJOQAOEgUf2TDpZOziLSQqRbZS0j6iBn91WoDAZgqLB1FgRfb+ys4WbuQEzCuakk54UpHtKq5NAKAU0FYeUvghBU8nyifdkzGFJoBtJI4VGWVR0h1kKlzrHjU4nGbMUl3ZlKOIbnBL1Gg3RWnspaFzBJUgIYBy7gJ4Nv3FoZ727GmVZk90vHgBdBAxFySSGHE0z5weOMnlorLosWfNran88lJCWxNXftLD1+6mDEqzFQAVkWevlHF82PBMshWkoUZc8VGZxbIbT9IS8X2OWoSsdW8qGFeSnHJuDsDXElnW7ATG8Snz/jDIofnB5j/TCpdFp+iKde9lqhnnTPpzzHuhZaZzLwDbxX9Icsl+qYzWkfRSfxy/8pHwi68Ttn8K/URVNP0Un8cv/JRCQ9q/Y0tsvESO5cpRFASIkOTEG7RV+MNlhVVzlu3wr3ciii2RHnB+7ZlAS7iOqGjl5pVo1XzhRJmDf7ywHRzCzd8h1pOgIJPAVgz2hW+FOQJKjx5dSfCM8gBKWyeIc8llItwRumYLwSe8JOoBjmyJ+kR+JPqI32xlJfUBx0zHgH6RjsanmIH3k+RERg/SdUtn0K22hkku1X8AS3Vm6wp9pnbDolgDx1q3GD1pmOUJ+0pI83P7o8YEX2y0oJyLnxMJFqXLfwh2nHiS+QNc5aYngcXhX3RdbpriWndLJPNRJ98W3XZWKiMwlXixAHnGmbc5mT0oBoUIBO5Kc+pYARpuMpX/AH+5G459Y9TTY5UtMiXhxYizvk7gqq3lF8kBchtU4geWJBT5rVD9Zrvlqs5kKTsAZDNLUdP3hm/PeYTZvZ1cifMSplS1pdKkln+B1bzMR5INuyvDyqMaZLmsie6KlJ20kgK1GRUDvo9DlpFExZUg4zVjTI5F6Zxusi8QVKUsg/VyqohgSpnoC7BvKJeN09ygLXMRNBIBIoEmtCFDnXXnFeLkrDIcsLfZCz3ID4cjXyEapswKs6kleDCUurcHDU13R1PQhTlBS75JL9KmKZCcKgSAQd4fy5x0oiD7TNBSlYqAfI/AwauC5paie+VhFCjCRX2gxoWNcs/CAFmQ4KT7JqOuY6KB8Y33VabQAEp7wNQKcgeJp4QfAumPFn7DyEHEFLB3kg8+FQ4PAmAs+RLCikTZuEZHCajfQNm8Sxz7Ut0TFKKDm6xlxJYQSmhSP7wcCBLd6ULczWmnUBeQMoJGUxZ494R7khusMXZ6kogl3xVCseWuKhJqXAilFlmZ4i2h7tH+2NUqdhSCSxSc9lmJU5yA1ZjuJeK8PuKcezJILFQdmfoKgFho50LZQEWlaiR3aTx7utf/ANnzMH7xQ1Q2FTEVDEgManQBlM9HgchM1ROBVmY5BSBi67NTnV4PPgblRgRd2EpV3MxxqkYS+jHG4A47oOWPtfa5Ck4lTVy8QGFSWUl6FiXCk8+hEZjd1oKgXs7szCQCN+QQoaCvpWO03FaULQoizqAUCWRLxs9alIO/XlpECI43Tb1upaqlRq6qp3EJw684uF9CapTUCHq44V8tWzMCESJhmHG6QsNTQJNE0rV249YzXzZDKwFLJqxoCwIJo9HpnxMdPZqNi9cpWZrzuMTVd5iwlAIAZq6l9AYE2aZMUhMkhKUqSSk1chJqric9NIL3XeTgoJ1Lmm1Xc25t3WC6ZsuhUgc69dY5nnJVSccHz5F0KlqUgOp8OFkkEgNViS3jBC22pAmFQOJRIBANAHDnoAcoc5sqUr+78/POB866pBJUZRJOrlzwLnKAydilblgFSlFgEq4kuoCmj11Igai9UTDLQnFRQLlsghKRQHOkHe091NKWqXQNtBVSzhikjjm8KNgURPHnTcICVIaxqlWtYDBRA3AxIobiI9g0IJliGY3+bQdsRB0qKcuukKPfkGilDkYYbnOOWUqJJbNy8W+51FfC+TBZek95gG4NyqXjF31RAyVOVjLqJNRUxqD5xGcezsaDUFRtE44Q2h9IlnQO9QdMSSOpFIHmarCK5h/MiL7Gr6RB3EGFUaKdrGzvNrF9lM1flgHmIqvyUAhIxAYUgDizD+McJSQhRo/dK8cSlNxpA2dPM3C9Ql6YmNeLGF+kS7yc9Mr9S7jFR8F90TMIJ+fnKGXs3KxqdsmD/PMwqXlb5SEoCJa0FjixTUqByqGQls+MbLi7colJwqlmpfEkv5GEfG0xEz6TLnkFhqFeOnTOMVrvyThMtVcyks+CjsTzbKuY0DKNp/pCSWwJIIr1qPCrwBN9KUQ4JqaDU7/WM0xsBi2z2U/Fjy0PSCVjUm1IVJmFnzPUEKD/ADnAKSVzfqNlmd/LOkFrsSUkIQNpyCovQCtAKxOXG8NbHhLd6O0XBZJJ2TMWrfst5gs/KMtvlDE6QwDFiSQW478usMsu7Gq6FbyuWp/EGNJsIAqhLH7KlehEdZz38ClZpKUEK7tK2bM0BatBmavWkGU36og7KXZwC/iz1EaFXMk1QSgfiFeBYiBFrSgEgKx1qQhw44uzg7oxji022eSCrAmWc1S0VGY1fUbx5xbI2ywnTADky6k8mFW6RhVaZaTRTE0IxoS9NxxaHdBcJTKQFTiJKMxXaPAICUuObCDYDEq6AtWF1zFFmxKHUs3qGgpY8CEKkJUF4AMWoQSVFnOvEamoyhfvntouaO7kDupW8AAka0FBplXeY1djbMAiYWo6c6VGLMlt4o8U436sFOPDLrbPxjBMKqbiGFGpRq60jqy9ncaDMAtK0JLFQOxnRJUABuyOuseAoNoCSUhPs4lqwpD0BUrQcYtviXZ5ZDrlTEbpVoxZ70hYY8YWS9RuRkl3VLS+wsaHEs1Oe/Pc0aLosEkTkYk4UjaxLXThrmSwgfd1+y0A91LSl3qrCVVDHaWcQDULEZmtY0WVlJBTLQzh1JqNNcTPAWdEro+iWCXJS2FcvCP/ALElzvG0eXUwFvhZmIKixClqI3AAMAN+XnF13SpabMBs7WI1atfOjeMAL+s47tw4YCgfVRAoOAjpk/SBP1WzDZ0qbGA6SoggVIyzTVx0eCUhaRmspGlAKUqQU0gXYbNLKGVLwKGodb8x7YfgY7n2fugJjEgEbSSsp8Kt1G6ORYHk7dhUoQTSZo9Q1OdI1VAzfi0CLNfJVspIRU5hzwzLFsqB95iybfC06y9xfIHfQV0p8nWCjq8UqWhSFJJCtQcNAXzI4CFs9nGmhSDk+yognKhcFhpmIZ+9KlOruSN2E16v8+MS0TABSWg7tmnDXzMYGRWTcVtNfzj56xIbpVsoH7sHcCv3JIiRhKn+D4ec4ZLoSULB0ND89IsPZYlWJOEDMAu3jnHk+RMklKlYcLtsn1eM/UdEGo7BVps2C0rSdFHwNR5GLSkcfSCtvsZtS0rQlaVYWdORAyNWY6awOt1xFCQcRfUK0d4JCccmeehkoINKjwJ9xEbLpk7YJ5nkPnyju7rtCk1fKlCa+HKLJEsy8QUCDkx8/njEpvFFIaD6C9NChvF39YCShTlnBMTqDw8oLJ7PSFJCiGJDnLUeMLxDPQgX4t1gbk+8xnko+hWdcSYL9sbsRJmpCHYpfq59zRbYLuQbCtZwuylVOocI809Xjr8IkBbuIxh8q+hg3Yr2El0lAU+r5PyyMZeyFgRNtASpRDAkAAl+uQbNzwh1/wDRlmJciZ0JHpCzSbGi2jy67ylJSFbAURU94HrzAaMy7fP75UyUmWtzrNlkszBxiGkEJXZWzp+tNPAqf3R7/wCn7MmpxcioNyr6QjQyk0abvvxage+lqlMzF0EHfkaeOse2rtJLAaWTMmGgSxbmSKAceIjLNueUA30jV+yfTXnFl3WPRCCkN7WBqDecefyY1Cme0Y56fpFMFMcCVCjZjEC/nGixyJY/4aUpo5IYZb1Etwgbfl/SEJVKSozJigU7BLJpmS5ds2G7MQqSsOdIZJGyM96dqpUkn8nSFzP+KRspJYEpSaAlg51hcnJmTVqVOUpa920eI2khQGkZbWkDdWPqvZ+6QiTKUlErEEpOPAMRcO+IB9coDpBEy7rhL4lAsK92CCwGbhJybMNDTY04JZoUgjKtUgM4DIYOcue+GKXOW5ZSXFC2btllmN2kDb5nkgFe0SyaB3FSQQ1N7+cU45JOww3kB3Ncy1qmKShSg+EHu1KBbOo6eMa7VYVIOFYCOCkFPqIK3PaZkuV3YYNiUSWq5d+bN4RptlrlqlgTEYlKZILChOZSRUankKuBElyRk3TJS5Lk0s/6FVdvUhRSlCTltNRm3UDc+EXzLJMmFAUWKqgUJCQHKiHZKchv2hSsZ7WhEuZgTtKo4AUpVSwqCliT69Yqvy8BYZJr9PNZ2L4RuBNWFeZjvh9ZKEOsEl+fJyT+jjOfabb/AB4C4tX0STRTAgCj1NQA2ZHGOZyyrEACySEECrYQ1MIPH0gbdNoSqWFEgJKSUjExSXoXPgwzaNdjmplChQvG5rMSlg5q6jUEg0+McjxVeTtpVkr7p32VkfeSoHwwZRXMGBiQoP8AWGIHk+H1eLrTNSS4TLTyXIPVyIlgCe9DqSlgS4KGOQbFKw78id0B4QFsLWC7gEuAC+06pYJrXfnypwjZZJcpttMtKt2EJfewVVqx4lVKKfiMR88RiItyZJMxSnI4EkBmwpfezs8TGNSLHIZgJY5YfdHcuyoFAX826/GNUi8MQcVBqHjs2s7vOCAwTLCCaFI6CJG78sMSGtmwfJvyoEsBQcy0Yr6sapicKa9YZ5dnl6JT4R2qxIf2Q/X4wKMJN13FaEFw45GGOzmdlMlhY3hgqC6LPoAPGNKLKdwgmAyrCGdKVOdMRHm/vi5djlqSywFfiY+sFVWPe3LM+Aiv+rgcwIBgQm6LOmolo8Pc7RpVeBApXg0bP6sQKnCItF2jjACIN72KbaFFfdYSwFWFPHiTG6xXaU2buVAkKBxM2ZL0PAt4QyWruUe0oPuzPgIzpl4x9GhVSwJS48AQU5ZlhDWwUBOz10WmSXTJBJoVYgKcz8IcUWWb9puX8oXptwW0KVgnAoq2NZAAGgzyHGPE3DagnEuchJajqcfshzSvh0zsIyru5RFZivL4R5Nu1AG0Q7NVCVeAhdxCzOqfaFF8kgYS34XJrvJAgBe3bWYvYk/Rpyce0eunRusCzUNF4XrJsz41hR0lhCAerAt1PSFC8+1860nACZcrVKN3Hf6cowCwEpxLWAX9gvjbUs1BBOVcsxaR3MtBSw1qVa8yDoObCME03T2ischBCJKytQIK1EFRfi1BwEBbKglxBOb2aVLbHQnen0Dgnwgf3Sgoh2ZxkN/GsBoK2eXghiIe7s/pCkS5EuWoTMSEJSWAzCQDV+EJk6yrX7KFqPBJPoI2HsvNTJ7xeBNKIVixqOQDNmab84CCxkn/ANI0mgShYGrADpwff76xlndvJC80TCOJ+MJ67FPb+zTAPwq+Eepslob9ApuRg9RXT2Ng7c2cV/JyeeGvVoqtH9IhIKZUkJWQyS7sNyUhIA+eAAywdmp6xiVLwjgCT4uw8YYLm7PyrIDaZ9cPsJI13tv3boCjQFS0eWCSLDKVarSXtEwbKSfZG7nWpgRZpffze+mqTMURRChSvUCgyy8optdoNvmqXNmd3LD4f5ZtXNjrG2f2YMtimeUvk6ThIDMXyrU03QzZqGjs1b0pTMlLSmQkKBSkbWIl3UFYmHEOdIstdplrmqaiRRJBQzDnUknEcs4S515FKyFJOz9YBw2/lxjT/WSVg7QXwPzSC5uqNQ0zJqdFIPNeHzaMtrmrlpMz2ElgSFYgc20O/MiF09oJY2VSZYO8Jf3jygrZb2C5YTKkLANMSVOkVr7UA1BS45QXLTMIIUurskU+r7ACTTVusEzZwd7c6eGULgtNqR9RBTvCinjUP6AxYL2nOxlTeaC48S0AwXs96qRN7kBbABlAYgKGis90aptpn5bR4gDyaAtnKlLKsE1KqF1IIOzkH01ygoFZv3o441+kEB4bRO+zM8v9sSLHT9qd4zIkazGFEuY1Qh3yxFm8I7TIVUkAHmf9sUmxz/8AiSzzSoeke4LQKvJ8SPMwBsFxkmrAPpWnpEXYiR7TE8AfB8uecVd5aNRJ6LipFunmmBBGThTgeDmMDBdNsSj9eaOIUPhFC7HN0VP/AMUv5eLFWmaap7sDR8Rc8cmGe+IsTMJ2sLEl6MGz2VB265QcmwYpqJwScSZigBV1huJZFX6x1J7wmiVEM7iYSK0rhxK8WjuXPSartWI1Yd2QkcSNSK0oOcXywkik4sNyFV82jJGteClFnmAkd2WolggMeqsRzq7A8c43idNQGJwVqclcgQliHbIFg9YGW28kSQ61kHc+0emnWFe8+26i4lDD941V46dPGN2SCl8jheN+IlB5hCdwJKleD8NaQoXt24UpxJGH759rx06eMLy8c0uSVE8Y0pky5JAmJUVEPQgYehcEQtthwjKJa5pxKc7yfnOCUi6FYXlyyss6jhOyDQVcB3gxc9y/lAlrQpAofaS1XIJFWUOLACrYi8Hru7PzZRDYAasQsKDnc9ByDZnoUgNi/dl1y1I+nBBBZKAxYfWNSRU6A890HpNmkgIShag+zgOfAAJOtaUJ6wWMmbLSBNwLQd9ePOMtsQrGJaZBSlaQCRLSwqamY4LU4c9IasAWwtJkM1EJHBOGnIxJgQNUPzH+6Fi3dmDMkvLVgJPtYFE0Om2RXfC3N7LWqUcRPeJY0CVE/wCBqwtMNo+hqvFKf71A/WSPMvCte16T51oAsySvuqFWIAOc2WGOXFs6QvWi6Z0xSECWtJNXwFNPAa7/AChhuPsoZOFU1UwFX1kKcOXYAgsdXZ2aMkZsNWSRMmBpiZqCwJdRUnotJKT1aM9qmyUKASp9+FlF+ZZPrHVpsZGSga5T5oFNDgcAvxeN0lapcornrAljJIAAO45DXIQywK8mYSpctPfTMQSKgLZ30y14Ql37fa7ZNCRRNcI0/nHHaLtAu1TMKQcIySPU/GNt23bKUjYKZqkEPiSwGpDgMQchi3FmaFbGSopu66ELmd2SEsM04VEkfcxMXG8ONYbrHdwRJGJMybiywoWkFP3gk5tw6RksNy4gcUlctbhQUEmaxGRCS7dW4cC1js6MDY7RMdyXQQSBVVWcJO4HeIxiTLGjZCZKwKUSlaADnUgh8sjGad2flLJxyHHtYhjKics8QUfHKLbdbZS/7xSW3S92WRBpFSpkspLzVE6HAQBvyPXVvKCkLYDvzsmCEiTLEtT1UVLYjcQsljxEXXLI7tCZa0sUlT1BcnPIkNluygtLkoCQQtioiiy5ws4DhiAQ5qfWMkoBaiSHSRQpUoggFshuOm47qRgmxSEYaFt2e7rSkZO8WlmUpiKUDdN4jqZJExwS6mDDJgD9oAc2b0iibNw+04WXqSUuXIOVK5tugBClnW6HVPmJUNAhJHmoGKEWrfMVWjuKb82+dIzynbJ8j7VOla0jfKDJfAEtyqN+0c4FmOxaZP8Ax/24kWSpyWGyPAfGJBAZV9qEn2UTD1SPWBVu7cFCsPdEndj9SPcYkSGAE7JeCloC2Z0BTvkSzgOHoaZGLfygBKWUHPAgEnRTVeoqP5SJD1gS8nE298DgocuXcltzb/OOf6z7wMZSCncSYkSAEy3jaJMtIUqWhG7CCSfEt6Qq3l2xUdmUMA36+OnSJEiNttoqlSAciXMnzMIOJR3nxMabJdqVYipbBFVUy+OUSJGMakzJpUlpSSEkYDshXDad+I3Q7S5UsgJnpRQAHDLBIO/vSQqnEF21iRIehGzZZuzkiakqkzFMKMUgVHEAaPvaM0m6QhYSFrJUWUAzZOQQeGoJ4cJEhjBf8jbCsaslLlgH3BL1DZltOcarAr8nUp9pStolWmdAXKhQFsxwiRIBjq8b3xS27oAq3qf2SDQgAg8dIHIUkETEISuZhxFRcgJyDFSnr7shEiRts3g4l28EpDStpwBhUaZqz+TGS3LSFkE4cLj6FAB6qWRh/V8YkSDRi2x3VKQkzljYTtOoOo82JHg0JHajtMu0zMI2UAslPzrEiQsvgMdWDzdi5QCiopKxRm8/h5wWudU9E0KmKQQAQWFfwjCE+biuRyiRICMxkRegwkdyFgByCtQo71AYGu/0pF6O0DpbuEpozBRybhwiRIahbJMvcLThVKSRxUr1iSrxlqUEd1LRicZE0AfLPNtYkSM9GWzcbPiohIcBjllpUh2DRnUSgqqSlDFQd95O7Frm2nKPYkBZCDptukKXiTiJAJJLgClKOfQx3OtLKFUjCkBNCoAqY6imW4tXN49iQBmdMlSm7vIVqBU+9q/DI3SbpWpqJS+or6l/KJEjANyezqWqsvwAiRIkA1n/2Q=="/>
          <p:cNvSpPr>
            <a:spLocks noChangeAspect="1" noChangeArrowheads="1"/>
          </p:cNvSpPr>
          <p:nvPr/>
        </p:nvSpPr>
        <p:spPr bwMode="auto">
          <a:xfrm>
            <a:off x="120650" y="-839788"/>
            <a:ext cx="2619375" cy="17430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0"/>
              </a:spcBef>
              <a:spcAft>
                <a:spcPct val="0"/>
              </a:spcAft>
            </a:pPr>
            <a:endParaRPr kumimoji="1" lang="en-US" altLang="en-US" sz="3400" b="1">
              <a:solidFill>
                <a:srgbClr val="000000"/>
              </a:solidFill>
              <a:ea typeface="MS PGothic" pitchFamily="34" charset="-128"/>
            </a:endParaRPr>
          </a:p>
        </p:txBody>
      </p:sp>
      <p:sp>
        <p:nvSpPr>
          <p:cNvPr id="37895" name="TextBox 6"/>
          <p:cNvSpPr txBox="1">
            <a:spLocks noChangeArrowheads="1"/>
          </p:cNvSpPr>
          <p:nvPr/>
        </p:nvSpPr>
        <p:spPr bwMode="auto">
          <a:xfrm>
            <a:off x="2362200" y="5410200"/>
            <a:ext cx="5715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1800" b="1">
                <a:solidFill>
                  <a:srgbClr val="FC14E0"/>
                </a:solidFill>
                <a:latin typeface="Tahoma" pitchFamily="34" charset="0"/>
                <a:ea typeface="MS PGothic" pitchFamily="34" charset="-128"/>
                <a:cs typeface="Tahoma" pitchFamily="34" charset="0"/>
              </a:rPr>
              <a:t>Vậy theo các em, chúng ta nên chơi đùa ở đâu?</a:t>
            </a:r>
          </a:p>
        </p:txBody>
      </p:sp>
      <p:pic>
        <p:nvPicPr>
          <p:cNvPr id="4105" name="Picture 14" descr="C:\Users\F19573\Desktop\thieu-san-choi-nen-tre-phai-dung-nhung-san-choi-nguy-hiem-nhu-the-nay.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438400" y="4038600"/>
            <a:ext cx="1600200" cy="1200150"/>
          </a:xfrm>
          <a:prstGeom prst="rect">
            <a:avLst/>
          </a:prstGeom>
          <a:noFill/>
          <a:ln w="9525">
            <a:solidFill>
              <a:srgbClr val="0070C0"/>
            </a:solidFill>
            <a:miter lim="800000"/>
            <a:headEnd/>
            <a:tailEnd/>
          </a:ln>
          <a:extLst>
            <a:ext uri="{909E8E84-426E-40DD-AFC4-6F175D3DCCD1}">
              <a14:hiddenFill xmlns:a14="http://schemas.microsoft.com/office/drawing/2010/main" xmlns="">
                <a:solidFill>
                  <a:srgbClr val="FFFFFF"/>
                </a:solidFill>
              </a14:hiddenFill>
            </a:ext>
          </a:extLst>
        </p:spPr>
      </p:pic>
      <p:sp>
        <p:nvSpPr>
          <p:cNvPr id="4106" name="TextBox 6"/>
          <p:cNvSpPr txBox="1">
            <a:spLocks noChangeArrowheads="1"/>
          </p:cNvSpPr>
          <p:nvPr/>
        </p:nvSpPr>
        <p:spPr bwMode="auto">
          <a:xfrm>
            <a:off x="5334000" y="1752600"/>
            <a:ext cx="2362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1800" b="1">
                <a:solidFill>
                  <a:srgbClr val="00B050"/>
                </a:solidFill>
                <a:latin typeface="Tahoma" pitchFamily="34" charset="0"/>
                <a:ea typeface="MS PGothic" pitchFamily="34" charset="-128"/>
                <a:cs typeface="Tahoma" pitchFamily="34" charset="0"/>
              </a:rPr>
              <a:t>Đường phố</a:t>
            </a:r>
          </a:p>
        </p:txBody>
      </p:sp>
      <p:sp>
        <p:nvSpPr>
          <p:cNvPr id="4107" name="TextBox 6"/>
          <p:cNvSpPr txBox="1">
            <a:spLocks noChangeArrowheads="1"/>
          </p:cNvSpPr>
          <p:nvPr/>
        </p:nvSpPr>
        <p:spPr bwMode="auto">
          <a:xfrm>
            <a:off x="1905000" y="3581400"/>
            <a:ext cx="2362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1800" b="1">
                <a:solidFill>
                  <a:srgbClr val="00B050"/>
                </a:solidFill>
                <a:latin typeface="Tahoma" pitchFamily="34" charset="0"/>
                <a:ea typeface="MS PGothic" pitchFamily="34" charset="-128"/>
                <a:cs typeface="Tahoma" pitchFamily="34" charset="0"/>
              </a:rPr>
              <a:t>Gần đường sắt</a:t>
            </a:r>
          </a:p>
        </p:txBody>
      </p:sp>
      <p:sp>
        <p:nvSpPr>
          <p:cNvPr id="4108" name="TextBox 6"/>
          <p:cNvSpPr txBox="1">
            <a:spLocks noChangeArrowheads="1"/>
          </p:cNvSpPr>
          <p:nvPr/>
        </p:nvSpPr>
        <p:spPr bwMode="auto">
          <a:xfrm>
            <a:off x="6858000" y="3581400"/>
            <a:ext cx="152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1800" b="1">
                <a:solidFill>
                  <a:srgbClr val="00B050"/>
                </a:solidFill>
                <a:latin typeface="Tahoma" pitchFamily="34" charset="0"/>
                <a:ea typeface="MS PGothic" pitchFamily="34" charset="-128"/>
                <a:cs typeface="Tahoma" pitchFamily="34" charset="0"/>
              </a:rPr>
              <a:t>Hè phố</a:t>
            </a:r>
          </a:p>
        </p:txBody>
      </p:sp>
      <p:sp>
        <p:nvSpPr>
          <p:cNvPr id="4110" name="Rounded Rectangle 17"/>
          <p:cNvSpPr>
            <a:spLocks noChangeArrowheads="1"/>
          </p:cNvSpPr>
          <p:nvPr/>
        </p:nvSpPr>
        <p:spPr bwMode="auto">
          <a:xfrm>
            <a:off x="1143000" y="5826125"/>
            <a:ext cx="6934200" cy="762000"/>
          </a:xfrm>
          <a:prstGeom prst="roundRect">
            <a:avLst>
              <a:gd name="adj" fmla="val 16667"/>
            </a:avLst>
          </a:prstGeom>
          <a:solidFill>
            <a:srgbClr val="FFC000"/>
          </a:solidFill>
          <a:ln w="9525" algn="ctr">
            <a:solidFill>
              <a:schemeClr val="tx1"/>
            </a:solidFill>
            <a:round/>
            <a:headEnd/>
            <a:tailEnd/>
          </a:ln>
        </p:spPr>
        <p:txBody>
          <a:bodyPr wrap="none" anchor="ctr"/>
          <a:lstStyle/>
          <a:p>
            <a:pPr algn="ctr" fontAlgn="base">
              <a:spcBef>
                <a:spcPct val="0"/>
              </a:spcBef>
              <a:spcAft>
                <a:spcPct val="0"/>
              </a:spcAft>
            </a:pPr>
            <a:endParaRPr kumimoji="1" lang="en-US" altLang="en-US" sz="2000" b="1">
              <a:solidFill>
                <a:srgbClr val="000000"/>
              </a:solidFill>
              <a:ea typeface="MS PGothic" pitchFamily="34" charset="-128"/>
            </a:endParaRPr>
          </a:p>
        </p:txBody>
      </p:sp>
      <p:sp>
        <p:nvSpPr>
          <p:cNvPr id="4111" name="TextBox 6"/>
          <p:cNvSpPr txBox="1">
            <a:spLocks noChangeArrowheads="1"/>
          </p:cNvSpPr>
          <p:nvPr/>
        </p:nvSpPr>
        <p:spPr bwMode="auto">
          <a:xfrm>
            <a:off x="1219200" y="5880100"/>
            <a:ext cx="6853238" cy="708025"/>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2000" b="1">
                <a:solidFill>
                  <a:srgbClr val="000000"/>
                </a:solidFill>
                <a:latin typeface="Tahoma" pitchFamily="34" charset="0"/>
                <a:ea typeface="MS PGothic" pitchFamily="34" charset="-128"/>
                <a:cs typeface="Tahoma" pitchFamily="34" charset="0"/>
              </a:rPr>
              <a:t>Chúng ta nên lựa chọn những nơi an toàn để vui chơi và tránh gặp nguy hiểm</a:t>
            </a:r>
          </a:p>
        </p:txBody>
      </p:sp>
      <p:pic>
        <p:nvPicPr>
          <p:cNvPr id="4112" name="Picture 19" descr="C:\Users\F19573\Desktop\Ngay-quoc-te-thieu-nhi-1-6San-choi-mua-he_Tin180_com_003.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791200" y="2133600"/>
            <a:ext cx="1676400" cy="1317625"/>
          </a:xfrm>
          <a:prstGeom prst="rect">
            <a:avLst/>
          </a:prstGeom>
          <a:noFill/>
          <a:ln w="9525">
            <a:solidFill>
              <a:srgbClr val="0070C0"/>
            </a:solidFill>
            <a:miter lim="800000"/>
            <a:headEnd/>
            <a:tailEnd/>
          </a:ln>
          <a:extLst>
            <a:ext uri="{909E8E84-426E-40DD-AFC4-6F175D3DCCD1}">
              <a14:hiddenFill xmlns:a14="http://schemas.microsoft.com/office/drawing/2010/main" xmlns="">
                <a:solidFill>
                  <a:srgbClr val="FFFFFF"/>
                </a:solidFill>
              </a14:hiddenFill>
            </a:ext>
          </a:extLst>
        </p:spPr>
      </p:pic>
      <p:pic>
        <p:nvPicPr>
          <p:cNvPr id="4113" name="Picture 20" descr="C:\Users\F19573\Desktop\Ngay-quoc-te-thieu-nhi-1-6San-choi-mua-he_Tin180_com_002.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858000" y="4038600"/>
            <a:ext cx="1524000" cy="1219200"/>
          </a:xfrm>
          <a:prstGeom prst="rect">
            <a:avLst/>
          </a:prstGeom>
          <a:noFill/>
          <a:ln w="9525">
            <a:solidFill>
              <a:srgbClr val="0070C0"/>
            </a:solidFill>
            <a:miter lim="800000"/>
            <a:headEnd/>
            <a:tailEnd/>
          </a:ln>
          <a:extLst>
            <a:ext uri="{909E8E84-426E-40DD-AFC4-6F175D3DCCD1}">
              <a14:hiddenFill xmlns:a14="http://schemas.microsoft.com/office/drawing/2010/main" xmlns="">
                <a:solidFill>
                  <a:srgbClr val="FFFFFF"/>
                </a:solidFill>
              </a14:hiddenFill>
            </a:ext>
          </a:extLst>
        </p:spPr>
      </p:pic>
      <p:pic>
        <p:nvPicPr>
          <p:cNvPr id="4114" name="Picture 21" descr="C:\Users\F19573\Desktop\Image.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648200" y="4038600"/>
            <a:ext cx="1676400" cy="1236663"/>
          </a:xfrm>
          <a:prstGeom prst="rect">
            <a:avLst/>
          </a:prstGeom>
          <a:noFill/>
          <a:ln w="9525">
            <a:solidFill>
              <a:srgbClr val="0070C0"/>
            </a:solidFill>
            <a:miter lim="800000"/>
            <a:headEnd/>
            <a:tailEnd/>
          </a:ln>
          <a:extLst>
            <a:ext uri="{909E8E84-426E-40DD-AFC4-6F175D3DCCD1}">
              <a14:hiddenFill xmlns:a14="http://schemas.microsoft.com/office/drawing/2010/main" xmlns="">
                <a:solidFill>
                  <a:srgbClr val="FFFFFF"/>
                </a:solidFill>
              </a14:hiddenFill>
            </a:ext>
          </a:extLst>
        </p:spPr>
      </p:pic>
      <p:pic>
        <p:nvPicPr>
          <p:cNvPr id="4115" name="Picture 22" descr="C:\Users\F19573\Desktop\VB_khu_vui_choi_thieu_nhi-large.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352800" y="2133600"/>
            <a:ext cx="1752600" cy="1314450"/>
          </a:xfrm>
          <a:prstGeom prst="rect">
            <a:avLst/>
          </a:prstGeom>
          <a:noFill/>
          <a:ln w="9525">
            <a:solidFill>
              <a:srgbClr val="0070C0"/>
            </a:solidFill>
            <a:miter lim="800000"/>
            <a:headEnd/>
            <a:tailEnd/>
          </a:ln>
          <a:extLst>
            <a:ext uri="{909E8E84-426E-40DD-AFC4-6F175D3DCCD1}">
              <a14:hiddenFill xmlns:a14="http://schemas.microsoft.com/office/drawing/2010/main" xmlns="">
                <a:solidFill>
                  <a:srgbClr val="FFFFFF"/>
                </a:solidFill>
              </a14:hiddenFill>
            </a:ext>
          </a:extLst>
        </p:spPr>
      </p:pic>
      <p:sp>
        <p:nvSpPr>
          <p:cNvPr id="4116" name="TextBox 6"/>
          <p:cNvSpPr txBox="1">
            <a:spLocks noChangeArrowheads="1"/>
          </p:cNvSpPr>
          <p:nvPr/>
        </p:nvSpPr>
        <p:spPr bwMode="auto">
          <a:xfrm>
            <a:off x="4724400" y="3581400"/>
            <a:ext cx="152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1800" b="1">
                <a:solidFill>
                  <a:srgbClr val="00B050"/>
                </a:solidFill>
                <a:latin typeface="Tahoma" pitchFamily="34" charset="0"/>
                <a:ea typeface="MS PGothic" pitchFamily="34" charset="-128"/>
                <a:cs typeface="Tahoma" pitchFamily="34" charset="0"/>
              </a:rPr>
              <a:t>Công viên</a:t>
            </a:r>
          </a:p>
        </p:txBody>
      </p:sp>
      <p:sp>
        <p:nvSpPr>
          <p:cNvPr id="4117" name="TextBox 6"/>
          <p:cNvSpPr txBox="1">
            <a:spLocks noChangeArrowheads="1"/>
          </p:cNvSpPr>
          <p:nvPr/>
        </p:nvSpPr>
        <p:spPr bwMode="auto">
          <a:xfrm>
            <a:off x="3429000" y="1752600"/>
            <a:ext cx="1600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1800" b="1">
                <a:solidFill>
                  <a:srgbClr val="00B050"/>
                </a:solidFill>
                <a:latin typeface="Tahoma" pitchFamily="34" charset="0"/>
                <a:ea typeface="MS PGothic" pitchFamily="34" charset="-128"/>
                <a:cs typeface="Tahoma" pitchFamily="34" charset="0"/>
              </a:rPr>
              <a:t>Khu vui chơi</a:t>
            </a:r>
          </a:p>
        </p:txBody>
      </p:sp>
      <p:sp>
        <p:nvSpPr>
          <p:cNvPr id="57362" name="TextBox 22"/>
          <p:cNvSpPr txBox="1">
            <a:spLocks noChangeArrowheads="1"/>
          </p:cNvSpPr>
          <p:nvPr/>
        </p:nvSpPr>
        <p:spPr bwMode="auto">
          <a:xfrm>
            <a:off x="990600" y="53975"/>
            <a:ext cx="3983038"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0"/>
              </a:spcBef>
              <a:spcAft>
                <a:spcPct val="0"/>
              </a:spcAft>
            </a:pPr>
            <a:r>
              <a:rPr kumimoji="1" lang="en-US" altLang="en-US" sz="3000" b="1">
                <a:solidFill>
                  <a:srgbClr val="00B050"/>
                </a:solidFill>
                <a:latin typeface="Tahoma" pitchFamily="34" charset="0"/>
                <a:ea typeface="MS PGothic" pitchFamily="34" charset="-128"/>
                <a:cs typeface="Tahoma" pitchFamily="34" charset="0"/>
              </a:rPr>
              <a:t>Giới thiệu bài mới</a:t>
            </a:r>
          </a:p>
        </p:txBody>
      </p:sp>
      <p:sp>
        <p:nvSpPr>
          <p:cNvPr id="4118" name="Cloud Callout 23"/>
          <p:cNvSpPr>
            <a:spLocks noChangeArrowheads="1"/>
          </p:cNvSpPr>
          <p:nvPr/>
        </p:nvSpPr>
        <p:spPr bwMode="auto">
          <a:xfrm>
            <a:off x="3657600" y="609600"/>
            <a:ext cx="4419600" cy="1143000"/>
          </a:xfrm>
          <a:prstGeom prst="cloudCallout">
            <a:avLst>
              <a:gd name="adj1" fmla="val -71333"/>
              <a:gd name="adj2" fmla="val -27824"/>
            </a:avLst>
          </a:prstGeom>
          <a:solidFill>
            <a:srgbClr val="FFFF99"/>
          </a:solidFill>
          <a:ln w="9525" algn="ctr">
            <a:solidFill>
              <a:schemeClr val="tx1"/>
            </a:solidFill>
            <a:round/>
            <a:headEnd/>
            <a:tailEnd/>
          </a:ln>
        </p:spPr>
        <p:txBody>
          <a:bodyPr wrap="none" anchor="ctr"/>
          <a:lstStyle/>
          <a:p>
            <a:pPr algn="ctr" fontAlgn="base">
              <a:spcBef>
                <a:spcPct val="0"/>
              </a:spcBef>
              <a:spcAft>
                <a:spcPct val="0"/>
              </a:spcAft>
            </a:pPr>
            <a:endParaRPr kumimoji="1" lang="en-US" altLang="en-US" sz="2000" b="1">
              <a:solidFill>
                <a:srgbClr val="000000"/>
              </a:solidFill>
              <a:ea typeface="MS PGothic" pitchFamily="34" charset="-128"/>
            </a:endParaRPr>
          </a:p>
        </p:txBody>
      </p:sp>
      <p:sp>
        <p:nvSpPr>
          <p:cNvPr id="25" name="TextBox 6"/>
          <p:cNvSpPr txBox="1">
            <a:spLocks noChangeArrowheads="1"/>
          </p:cNvSpPr>
          <p:nvPr/>
        </p:nvSpPr>
        <p:spPr bwMode="auto">
          <a:xfrm>
            <a:off x="4648200" y="762000"/>
            <a:ext cx="26670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0"/>
              </a:spcBef>
              <a:spcAft>
                <a:spcPct val="0"/>
              </a:spcAft>
            </a:pPr>
            <a:r>
              <a:rPr kumimoji="1" lang="en-US" altLang="en-US" sz="2200" b="1">
                <a:solidFill>
                  <a:srgbClr val="000000"/>
                </a:solidFill>
                <a:latin typeface="Tahoma" pitchFamily="34" charset="0"/>
                <a:ea typeface="MS PGothic" pitchFamily="34" charset="-128"/>
                <a:cs typeface="Tahoma" pitchFamily="34" charset="0"/>
              </a:rPr>
              <a:t>Các em thường chơi đùa ở đâu?</a:t>
            </a:r>
          </a:p>
        </p:txBody>
      </p:sp>
      <p:sp>
        <p:nvSpPr>
          <p:cNvPr id="57365" name="Slide Number Placeholder 9"/>
          <p:cNvSpPr>
            <a:spLocks noGrp="1"/>
          </p:cNvSpPr>
          <p:nvPr>
            <p:ph type="sldNum" sz="quarter" idx="12"/>
          </p:nvPr>
        </p:nvSpPr>
        <p:spPr>
          <a:xfrm>
            <a:off x="8610600" y="42863"/>
            <a:ext cx="490538"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5A36082B-75FF-4177-9856-E8F5A7DF7B9F}" type="slidenum">
              <a:rPr lang="en-US" altLang="en-US" sz="1800" b="1">
                <a:solidFill>
                  <a:srgbClr val="000000"/>
                </a:solidFill>
              </a:rPr>
              <a:pPr/>
              <a:t>3</a:t>
            </a:fld>
            <a:endParaRPr lang="en-US" altLang="en-US" sz="1800" b="1">
              <a:solidFill>
                <a:srgbClr val="000000"/>
              </a:solidFill>
            </a:endParaRPr>
          </a:p>
        </p:txBody>
      </p:sp>
    </p:spTree>
    <p:extLst>
      <p:ext uri="{BB962C8B-B14F-4D97-AF65-F5344CB8AC3E}">
        <p14:creationId xmlns:p14="http://schemas.microsoft.com/office/powerpoint/2010/main" xmlns="" val="3857515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diamond(in)">
                                      <p:cBhvr>
                                        <p:cTn id="7" dur="2000"/>
                                        <p:tgtEl>
                                          <p:spTgt spid="3789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118"/>
                                        </p:tgtEl>
                                        <p:attrNameLst>
                                          <p:attrName>style.visibility</p:attrName>
                                        </p:attrNameLst>
                                      </p:cBhvr>
                                      <p:to>
                                        <p:strVal val="visible"/>
                                      </p:to>
                                    </p:set>
                                    <p:animEffect transition="in" filter="diamond(in)">
                                      <p:cBhvr>
                                        <p:cTn id="10" dur="2000"/>
                                        <p:tgtEl>
                                          <p:spTgt spid="4118"/>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amond(in)">
                                      <p:cBhvr>
                                        <p:cTn id="13" dur="20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117"/>
                                        </p:tgtEl>
                                        <p:attrNameLst>
                                          <p:attrName>style.visibility</p:attrName>
                                        </p:attrNameLst>
                                      </p:cBhvr>
                                      <p:to>
                                        <p:strVal val="visible"/>
                                      </p:to>
                                    </p:set>
                                    <p:anim calcmode="lin" valueType="num">
                                      <p:cBhvr additive="base">
                                        <p:cTn id="18" dur="500" fill="hold"/>
                                        <p:tgtEl>
                                          <p:spTgt spid="4117"/>
                                        </p:tgtEl>
                                        <p:attrNameLst>
                                          <p:attrName>ppt_x</p:attrName>
                                        </p:attrNameLst>
                                      </p:cBhvr>
                                      <p:tavLst>
                                        <p:tav tm="0">
                                          <p:val>
                                            <p:strVal val="0-#ppt_w/2"/>
                                          </p:val>
                                        </p:tav>
                                        <p:tav tm="100000">
                                          <p:val>
                                            <p:strVal val="#ppt_x"/>
                                          </p:val>
                                        </p:tav>
                                      </p:tavLst>
                                    </p:anim>
                                    <p:anim calcmode="lin" valueType="num">
                                      <p:cBhvr additive="base">
                                        <p:cTn id="19" dur="500" fill="hold"/>
                                        <p:tgtEl>
                                          <p:spTgt spid="4117"/>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115"/>
                                        </p:tgtEl>
                                        <p:attrNameLst>
                                          <p:attrName>style.visibility</p:attrName>
                                        </p:attrNameLst>
                                      </p:cBhvr>
                                      <p:to>
                                        <p:strVal val="visible"/>
                                      </p:to>
                                    </p:set>
                                    <p:anim calcmode="lin" valueType="num">
                                      <p:cBhvr additive="base">
                                        <p:cTn id="22" dur="500" fill="hold"/>
                                        <p:tgtEl>
                                          <p:spTgt spid="4115"/>
                                        </p:tgtEl>
                                        <p:attrNameLst>
                                          <p:attrName>ppt_x</p:attrName>
                                        </p:attrNameLst>
                                      </p:cBhvr>
                                      <p:tavLst>
                                        <p:tav tm="0">
                                          <p:val>
                                            <p:strVal val="0-#ppt_w/2"/>
                                          </p:val>
                                        </p:tav>
                                        <p:tav tm="100000">
                                          <p:val>
                                            <p:strVal val="#ppt_x"/>
                                          </p:val>
                                        </p:tav>
                                      </p:tavLst>
                                    </p:anim>
                                    <p:anim calcmode="lin" valueType="num">
                                      <p:cBhvr additive="base">
                                        <p:cTn id="23" dur="500" fill="hold"/>
                                        <p:tgtEl>
                                          <p:spTgt spid="4115"/>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4106"/>
                                        </p:tgtEl>
                                        <p:attrNameLst>
                                          <p:attrName>style.visibility</p:attrName>
                                        </p:attrNameLst>
                                      </p:cBhvr>
                                      <p:to>
                                        <p:strVal val="visible"/>
                                      </p:to>
                                    </p:set>
                                    <p:anim calcmode="lin" valueType="num">
                                      <p:cBhvr additive="base">
                                        <p:cTn id="28" dur="500" fill="hold"/>
                                        <p:tgtEl>
                                          <p:spTgt spid="4106"/>
                                        </p:tgtEl>
                                        <p:attrNameLst>
                                          <p:attrName>ppt_x</p:attrName>
                                        </p:attrNameLst>
                                      </p:cBhvr>
                                      <p:tavLst>
                                        <p:tav tm="0">
                                          <p:val>
                                            <p:strVal val="0-#ppt_w/2"/>
                                          </p:val>
                                        </p:tav>
                                        <p:tav tm="100000">
                                          <p:val>
                                            <p:strVal val="#ppt_x"/>
                                          </p:val>
                                        </p:tav>
                                      </p:tavLst>
                                    </p:anim>
                                    <p:anim calcmode="lin" valueType="num">
                                      <p:cBhvr additive="base">
                                        <p:cTn id="29" dur="500" fill="hold"/>
                                        <p:tgtEl>
                                          <p:spTgt spid="4106"/>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4112"/>
                                        </p:tgtEl>
                                        <p:attrNameLst>
                                          <p:attrName>style.visibility</p:attrName>
                                        </p:attrNameLst>
                                      </p:cBhvr>
                                      <p:to>
                                        <p:strVal val="visible"/>
                                      </p:to>
                                    </p:set>
                                    <p:anim calcmode="lin" valueType="num">
                                      <p:cBhvr additive="base">
                                        <p:cTn id="32" dur="500" fill="hold"/>
                                        <p:tgtEl>
                                          <p:spTgt spid="4112"/>
                                        </p:tgtEl>
                                        <p:attrNameLst>
                                          <p:attrName>ppt_x</p:attrName>
                                        </p:attrNameLst>
                                      </p:cBhvr>
                                      <p:tavLst>
                                        <p:tav tm="0">
                                          <p:val>
                                            <p:strVal val="0-#ppt_w/2"/>
                                          </p:val>
                                        </p:tav>
                                        <p:tav tm="100000">
                                          <p:val>
                                            <p:strVal val="#ppt_x"/>
                                          </p:val>
                                        </p:tav>
                                      </p:tavLst>
                                    </p:anim>
                                    <p:anim calcmode="lin" valueType="num">
                                      <p:cBhvr additive="base">
                                        <p:cTn id="33" dur="500" fill="hold"/>
                                        <p:tgtEl>
                                          <p:spTgt spid="4112"/>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4107"/>
                                        </p:tgtEl>
                                        <p:attrNameLst>
                                          <p:attrName>style.visibility</p:attrName>
                                        </p:attrNameLst>
                                      </p:cBhvr>
                                      <p:to>
                                        <p:strVal val="visible"/>
                                      </p:to>
                                    </p:set>
                                    <p:anim calcmode="lin" valueType="num">
                                      <p:cBhvr additive="base">
                                        <p:cTn id="38" dur="500" fill="hold"/>
                                        <p:tgtEl>
                                          <p:spTgt spid="4107"/>
                                        </p:tgtEl>
                                        <p:attrNameLst>
                                          <p:attrName>ppt_x</p:attrName>
                                        </p:attrNameLst>
                                      </p:cBhvr>
                                      <p:tavLst>
                                        <p:tav tm="0">
                                          <p:val>
                                            <p:strVal val="0-#ppt_w/2"/>
                                          </p:val>
                                        </p:tav>
                                        <p:tav tm="100000">
                                          <p:val>
                                            <p:strVal val="#ppt_x"/>
                                          </p:val>
                                        </p:tav>
                                      </p:tavLst>
                                    </p:anim>
                                    <p:anim calcmode="lin" valueType="num">
                                      <p:cBhvr additive="base">
                                        <p:cTn id="39" dur="500" fill="hold"/>
                                        <p:tgtEl>
                                          <p:spTgt spid="4107"/>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4105"/>
                                        </p:tgtEl>
                                        <p:attrNameLst>
                                          <p:attrName>style.visibility</p:attrName>
                                        </p:attrNameLst>
                                      </p:cBhvr>
                                      <p:to>
                                        <p:strVal val="visible"/>
                                      </p:to>
                                    </p:set>
                                    <p:anim calcmode="lin" valueType="num">
                                      <p:cBhvr additive="base">
                                        <p:cTn id="42" dur="500" fill="hold"/>
                                        <p:tgtEl>
                                          <p:spTgt spid="4105"/>
                                        </p:tgtEl>
                                        <p:attrNameLst>
                                          <p:attrName>ppt_x</p:attrName>
                                        </p:attrNameLst>
                                      </p:cBhvr>
                                      <p:tavLst>
                                        <p:tav tm="0">
                                          <p:val>
                                            <p:strVal val="0-#ppt_w/2"/>
                                          </p:val>
                                        </p:tav>
                                        <p:tav tm="100000">
                                          <p:val>
                                            <p:strVal val="#ppt_x"/>
                                          </p:val>
                                        </p:tav>
                                      </p:tavLst>
                                    </p:anim>
                                    <p:anim calcmode="lin" valueType="num">
                                      <p:cBhvr additive="base">
                                        <p:cTn id="43" dur="500" fill="hold"/>
                                        <p:tgtEl>
                                          <p:spTgt spid="4105"/>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4116"/>
                                        </p:tgtEl>
                                        <p:attrNameLst>
                                          <p:attrName>style.visibility</p:attrName>
                                        </p:attrNameLst>
                                      </p:cBhvr>
                                      <p:to>
                                        <p:strVal val="visible"/>
                                      </p:to>
                                    </p:set>
                                    <p:anim calcmode="lin" valueType="num">
                                      <p:cBhvr additive="base">
                                        <p:cTn id="48" dur="500" fill="hold"/>
                                        <p:tgtEl>
                                          <p:spTgt spid="4116"/>
                                        </p:tgtEl>
                                        <p:attrNameLst>
                                          <p:attrName>ppt_x</p:attrName>
                                        </p:attrNameLst>
                                      </p:cBhvr>
                                      <p:tavLst>
                                        <p:tav tm="0">
                                          <p:val>
                                            <p:strVal val="0-#ppt_w/2"/>
                                          </p:val>
                                        </p:tav>
                                        <p:tav tm="100000">
                                          <p:val>
                                            <p:strVal val="#ppt_x"/>
                                          </p:val>
                                        </p:tav>
                                      </p:tavLst>
                                    </p:anim>
                                    <p:anim calcmode="lin" valueType="num">
                                      <p:cBhvr additive="base">
                                        <p:cTn id="49" dur="500" fill="hold"/>
                                        <p:tgtEl>
                                          <p:spTgt spid="4116"/>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4114"/>
                                        </p:tgtEl>
                                        <p:attrNameLst>
                                          <p:attrName>style.visibility</p:attrName>
                                        </p:attrNameLst>
                                      </p:cBhvr>
                                      <p:to>
                                        <p:strVal val="visible"/>
                                      </p:to>
                                    </p:set>
                                    <p:anim calcmode="lin" valueType="num">
                                      <p:cBhvr additive="base">
                                        <p:cTn id="52" dur="500" fill="hold"/>
                                        <p:tgtEl>
                                          <p:spTgt spid="4114"/>
                                        </p:tgtEl>
                                        <p:attrNameLst>
                                          <p:attrName>ppt_x</p:attrName>
                                        </p:attrNameLst>
                                      </p:cBhvr>
                                      <p:tavLst>
                                        <p:tav tm="0">
                                          <p:val>
                                            <p:strVal val="0-#ppt_w/2"/>
                                          </p:val>
                                        </p:tav>
                                        <p:tav tm="100000">
                                          <p:val>
                                            <p:strVal val="#ppt_x"/>
                                          </p:val>
                                        </p:tav>
                                      </p:tavLst>
                                    </p:anim>
                                    <p:anim calcmode="lin" valueType="num">
                                      <p:cBhvr additive="base">
                                        <p:cTn id="53" dur="500" fill="hold"/>
                                        <p:tgtEl>
                                          <p:spTgt spid="4114"/>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4108"/>
                                        </p:tgtEl>
                                        <p:attrNameLst>
                                          <p:attrName>style.visibility</p:attrName>
                                        </p:attrNameLst>
                                      </p:cBhvr>
                                      <p:to>
                                        <p:strVal val="visible"/>
                                      </p:to>
                                    </p:set>
                                    <p:anim calcmode="lin" valueType="num">
                                      <p:cBhvr additive="base">
                                        <p:cTn id="58" dur="500" fill="hold"/>
                                        <p:tgtEl>
                                          <p:spTgt spid="4108"/>
                                        </p:tgtEl>
                                        <p:attrNameLst>
                                          <p:attrName>ppt_x</p:attrName>
                                        </p:attrNameLst>
                                      </p:cBhvr>
                                      <p:tavLst>
                                        <p:tav tm="0">
                                          <p:val>
                                            <p:strVal val="0-#ppt_w/2"/>
                                          </p:val>
                                        </p:tav>
                                        <p:tav tm="100000">
                                          <p:val>
                                            <p:strVal val="#ppt_x"/>
                                          </p:val>
                                        </p:tav>
                                      </p:tavLst>
                                    </p:anim>
                                    <p:anim calcmode="lin" valueType="num">
                                      <p:cBhvr additive="base">
                                        <p:cTn id="59" dur="500" fill="hold"/>
                                        <p:tgtEl>
                                          <p:spTgt spid="4108"/>
                                        </p:tgtEl>
                                        <p:attrNameLst>
                                          <p:attrName>ppt_y</p:attrName>
                                        </p:attrNameLst>
                                      </p:cBhvr>
                                      <p:tavLst>
                                        <p:tav tm="0">
                                          <p:val>
                                            <p:strVal val="#ppt_y"/>
                                          </p:val>
                                        </p:tav>
                                        <p:tav tm="100000">
                                          <p:val>
                                            <p:strVal val="#ppt_y"/>
                                          </p:val>
                                        </p:tav>
                                      </p:tavLst>
                                    </p:anim>
                                  </p:childTnLst>
                                </p:cTn>
                              </p:par>
                              <p:par>
                                <p:cTn id="60" presetID="2" presetClass="entr" presetSubtype="8" fill="hold" nodeType="withEffect">
                                  <p:stCondLst>
                                    <p:cond delay="0"/>
                                  </p:stCondLst>
                                  <p:childTnLst>
                                    <p:set>
                                      <p:cBhvr>
                                        <p:cTn id="61" dur="1" fill="hold">
                                          <p:stCondLst>
                                            <p:cond delay="0"/>
                                          </p:stCondLst>
                                        </p:cTn>
                                        <p:tgtEl>
                                          <p:spTgt spid="4113"/>
                                        </p:tgtEl>
                                        <p:attrNameLst>
                                          <p:attrName>style.visibility</p:attrName>
                                        </p:attrNameLst>
                                      </p:cBhvr>
                                      <p:to>
                                        <p:strVal val="visible"/>
                                      </p:to>
                                    </p:set>
                                    <p:anim calcmode="lin" valueType="num">
                                      <p:cBhvr additive="base">
                                        <p:cTn id="62" dur="500" fill="hold"/>
                                        <p:tgtEl>
                                          <p:spTgt spid="4113"/>
                                        </p:tgtEl>
                                        <p:attrNameLst>
                                          <p:attrName>ppt_x</p:attrName>
                                        </p:attrNameLst>
                                      </p:cBhvr>
                                      <p:tavLst>
                                        <p:tav tm="0">
                                          <p:val>
                                            <p:strVal val="0-#ppt_w/2"/>
                                          </p:val>
                                        </p:tav>
                                        <p:tav tm="100000">
                                          <p:val>
                                            <p:strVal val="#ppt_x"/>
                                          </p:val>
                                        </p:tav>
                                      </p:tavLst>
                                    </p:anim>
                                    <p:anim calcmode="lin" valueType="num">
                                      <p:cBhvr additive="base">
                                        <p:cTn id="63" dur="500" fill="hold"/>
                                        <p:tgtEl>
                                          <p:spTgt spid="4113"/>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7895"/>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16" fill="hold" grpId="0" nodeType="clickEffect">
                                  <p:stCondLst>
                                    <p:cond delay="0"/>
                                  </p:stCondLst>
                                  <p:childTnLst>
                                    <p:set>
                                      <p:cBhvr>
                                        <p:cTn id="71" dur="1" fill="hold">
                                          <p:stCondLst>
                                            <p:cond delay="0"/>
                                          </p:stCondLst>
                                        </p:cTn>
                                        <p:tgtEl>
                                          <p:spTgt spid="4110"/>
                                        </p:tgtEl>
                                        <p:attrNameLst>
                                          <p:attrName>style.visibility</p:attrName>
                                        </p:attrNameLst>
                                      </p:cBhvr>
                                      <p:to>
                                        <p:strVal val="visible"/>
                                      </p:to>
                                    </p:set>
                                    <p:anim calcmode="lin" valueType="num">
                                      <p:cBhvr>
                                        <p:cTn id="72" dur="500" fill="hold"/>
                                        <p:tgtEl>
                                          <p:spTgt spid="4110"/>
                                        </p:tgtEl>
                                        <p:attrNameLst>
                                          <p:attrName>ppt_w</p:attrName>
                                        </p:attrNameLst>
                                      </p:cBhvr>
                                      <p:tavLst>
                                        <p:tav tm="0">
                                          <p:val>
                                            <p:fltVal val="0"/>
                                          </p:val>
                                        </p:tav>
                                        <p:tav tm="100000">
                                          <p:val>
                                            <p:strVal val="#ppt_w"/>
                                          </p:val>
                                        </p:tav>
                                      </p:tavLst>
                                    </p:anim>
                                    <p:anim calcmode="lin" valueType="num">
                                      <p:cBhvr>
                                        <p:cTn id="73" dur="500" fill="hold"/>
                                        <p:tgtEl>
                                          <p:spTgt spid="4110"/>
                                        </p:tgtEl>
                                        <p:attrNameLst>
                                          <p:attrName>ppt_h</p:attrName>
                                        </p:attrNameLst>
                                      </p:cBhvr>
                                      <p:tavLst>
                                        <p:tav tm="0">
                                          <p:val>
                                            <p:fltVal val="0"/>
                                          </p:val>
                                        </p:tav>
                                        <p:tav tm="100000">
                                          <p:val>
                                            <p:strVal val="#ppt_h"/>
                                          </p:val>
                                        </p:tav>
                                      </p:tavLst>
                                    </p:anim>
                                  </p:childTnLst>
                                </p:cTn>
                              </p:par>
                              <p:par>
                                <p:cTn id="74" presetID="23" presetClass="entr" presetSubtype="16" fill="hold" grpId="0" nodeType="withEffect">
                                  <p:stCondLst>
                                    <p:cond delay="0"/>
                                  </p:stCondLst>
                                  <p:childTnLst>
                                    <p:set>
                                      <p:cBhvr>
                                        <p:cTn id="75" dur="1" fill="hold">
                                          <p:stCondLst>
                                            <p:cond delay="0"/>
                                          </p:stCondLst>
                                        </p:cTn>
                                        <p:tgtEl>
                                          <p:spTgt spid="4111"/>
                                        </p:tgtEl>
                                        <p:attrNameLst>
                                          <p:attrName>style.visibility</p:attrName>
                                        </p:attrNameLst>
                                      </p:cBhvr>
                                      <p:to>
                                        <p:strVal val="visible"/>
                                      </p:to>
                                    </p:set>
                                    <p:anim calcmode="lin" valueType="num">
                                      <p:cBhvr>
                                        <p:cTn id="76" dur="500" fill="hold"/>
                                        <p:tgtEl>
                                          <p:spTgt spid="4111"/>
                                        </p:tgtEl>
                                        <p:attrNameLst>
                                          <p:attrName>ppt_w</p:attrName>
                                        </p:attrNameLst>
                                      </p:cBhvr>
                                      <p:tavLst>
                                        <p:tav tm="0">
                                          <p:val>
                                            <p:fltVal val="0"/>
                                          </p:val>
                                        </p:tav>
                                        <p:tav tm="100000">
                                          <p:val>
                                            <p:strVal val="#ppt_w"/>
                                          </p:val>
                                        </p:tav>
                                      </p:tavLst>
                                    </p:anim>
                                    <p:anim calcmode="lin" valueType="num">
                                      <p:cBhvr>
                                        <p:cTn id="77" dur="500" fill="hold"/>
                                        <p:tgtEl>
                                          <p:spTgt spid="41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p:bldP spid="4106" grpId="0"/>
      <p:bldP spid="4107" grpId="0"/>
      <p:bldP spid="4108" grpId="0"/>
      <p:bldP spid="4110" grpId="0" animBg="1"/>
      <p:bldP spid="4111" grpId="0" animBg="1"/>
      <p:bldP spid="4116" grpId="0"/>
      <p:bldP spid="4117" grpId="0"/>
      <p:bldP spid="4118" grpId="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6" descr="16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5400"/>
            <a:ext cx="966788"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8" name="TextBox 6"/>
          <p:cNvSpPr txBox="1">
            <a:spLocks noChangeArrowheads="1"/>
          </p:cNvSpPr>
          <p:nvPr/>
        </p:nvSpPr>
        <p:spPr bwMode="auto">
          <a:xfrm>
            <a:off x="534988" y="719138"/>
            <a:ext cx="2590800" cy="554037"/>
          </a:xfrm>
          <a:prstGeom prst="rect">
            <a:avLst/>
          </a:prstGeom>
          <a:solidFill>
            <a:srgbClr val="FF66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1500" b="1">
                <a:solidFill>
                  <a:srgbClr val="FFFFFF"/>
                </a:solidFill>
                <a:ea typeface="MS PGothic" pitchFamily="34" charset="-128"/>
              </a:rPr>
              <a:t>1) Trong tranh, các bạn đang chơi đùa ở đâu?</a:t>
            </a:r>
          </a:p>
        </p:txBody>
      </p:sp>
      <p:sp>
        <p:nvSpPr>
          <p:cNvPr id="5130" name="TextBox 6"/>
          <p:cNvSpPr txBox="1">
            <a:spLocks noChangeArrowheads="1"/>
          </p:cNvSpPr>
          <p:nvPr/>
        </p:nvSpPr>
        <p:spPr bwMode="auto">
          <a:xfrm>
            <a:off x="3141663" y="6110288"/>
            <a:ext cx="2514600" cy="554037"/>
          </a:xfrm>
          <a:prstGeom prst="rect">
            <a:avLst/>
          </a:prstGeom>
          <a:solidFill>
            <a:srgbClr val="FF66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1500" b="1">
                <a:solidFill>
                  <a:srgbClr val="FFFFFF"/>
                </a:solidFill>
                <a:ea typeface="MS PGothic" pitchFamily="34" charset="-128"/>
              </a:rPr>
              <a:t>3) Để đảm bảo an toàn, </a:t>
            </a:r>
          </a:p>
          <a:p>
            <a:pPr algn="ctr" fontAlgn="base">
              <a:spcBef>
                <a:spcPct val="0"/>
              </a:spcBef>
              <a:spcAft>
                <a:spcPct val="0"/>
              </a:spcAft>
            </a:pPr>
            <a:r>
              <a:rPr kumimoji="1" lang="en-US" altLang="en-US" sz="1500" b="1">
                <a:solidFill>
                  <a:srgbClr val="FFFFFF"/>
                </a:solidFill>
                <a:ea typeface="MS PGothic" pitchFamily="34" charset="-128"/>
              </a:rPr>
              <a:t>các bạn nên chơi ở đâu?</a:t>
            </a:r>
          </a:p>
        </p:txBody>
      </p:sp>
      <p:sp>
        <p:nvSpPr>
          <p:cNvPr id="5131" name="TextBox 6"/>
          <p:cNvSpPr txBox="1">
            <a:spLocks noChangeArrowheads="1"/>
          </p:cNvSpPr>
          <p:nvPr/>
        </p:nvSpPr>
        <p:spPr bwMode="auto">
          <a:xfrm>
            <a:off x="392113" y="6107113"/>
            <a:ext cx="2514600" cy="554037"/>
          </a:xfrm>
          <a:prstGeom prst="rect">
            <a:avLst/>
          </a:prstGeom>
          <a:solidFill>
            <a:srgbClr val="FF66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1500" b="1">
                <a:solidFill>
                  <a:srgbClr val="FFFFFF"/>
                </a:solidFill>
                <a:ea typeface="MS PGothic" pitchFamily="34" charset="-128"/>
              </a:rPr>
              <a:t>2) Chơi đùa ở những nơi đó có nguy hiểm không? </a:t>
            </a:r>
          </a:p>
        </p:txBody>
      </p:sp>
      <p:sp>
        <p:nvSpPr>
          <p:cNvPr id="59398" name="TextBox 21"/>
          <p:cNvSpPr txBox="1">
            <a:spLocks noChangeArrowheads="1"/>
          </p:cNvSpPr>
          <p:nvPr/>
        </p:nvSpPr>
        <p:spPr bwMode="auto">
          <a:xfrm>
            <a:off x="1360488" y="115888"/>
            <a:ext cx="3984625"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0"/>
              </a:spcBef>
              <a:spcAft>
                <a:spcPct val="0"/>
              </a:spcAft>
            </a:pPr>
            <a:r>
              <a:rPr kumimoji="1" lang="en-US" altLang="en-US" sz="3000" b="1">
                <a:solidFill>
                  <a:srgbClr val="00B050"/>
                </a:solidFill>
                <a:latin typeface="Tahoma" pitchFamily="34" charset="0"/>
                <a:ea typeface="MS PGothic" pitchFamily="34" charset="-128"/>
                <a:cs typeface="Tahoma" pitchFamily="34" charset="0"/>
              </a:rPr>
              <a:t>Giới thiệu bài mới</a:t>
            </a:r>
          </a:p>
        </p:txBody>
      </p:sp>
      <p:sp>
        <p:nvSpPr>
          <p:cNvPr id="24" name="TextBox 6"/>
          <p:cNvSpPr txBox="1">
            <a:spLocks noChangeArrowheads="1"/>
          </p:cNvSpPr>
          <p:nvPr/>
        </p:nvSpPr>
        <p:spPr bwMode="auto">
          <a:xfrm>
            <a:off x="4249738" y="796925"/>
            <a:ext cx="2590800" cy="338138"/>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0"/>
              </a:spcBef>
              <a:spcAft>
                <a:spcPct val="0"/>
              </a:spcAft>
            </a:pPr>
            <a:r>
              <a:rPr kumimoji="1" lang="en-US" altLang="en-US" sz="1600" b="1">
                <a:solidFill>
                  <a:srgbClr val="0070C0"/>
                </a:solidFill>
                <a:latin typeface="Tahoma" pitchFamily="34" charset="0"/>
                <a:ea typeface="MS PGothic" pitchFamily="34" charset="-128"/>
                <a:cs typeface="Tahoma" pitchFamily="34" charset="0"/>
              </a:rPr>
              <a:t>Sân chơi và lòng đường</a:t>
            </a:r>
          </a:p>
        </p:txBody>
      </p:sp>
      <p:sp>
        <p:nvSpPr>
          <p:cNvPr id="26" name="TextBox 6"/>
          <p:cNvSpPr txBox="1">
            <a:spLocks noChangeArrowheads="1"/>
          </p:cNvSpPr>
          <p:nvPr/>
        </p:nvSpPr>
        <p:spPr bwMode="auto">
          <a:xfrm>
            <a:off x="6103938" y="6067425"/>
            <a:ext cx="2667000" cy="5842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0"/>
              </a:spcBef>
              <a:spcAft>
                <a:spcPct val="0"/>
              </a:spcAft>
            </a:pPr>
            <a:r>
              <a:rPr kumimoji="1" lang="en-US" altLang="en-US" sz="1600" b="1">
                <a:solidFill>
                  <a:srgbClr val="0070C0"/>
                </a:solidFill>
                <a:latin typeface="Tahoma" pitchFamily="34" charset="0"/>
                <a:ea typeface="MS PGothic" pitchFamily="34" charset="-128"/>
                <a:cs typeface="Tahoma" pitchFamily="34" charset="0"/>
              </a:rPr>
              <a:t>Sân chơi: An toàn</a:t>
            </a:r>
          </a:p>
          <a:p>
            <a:pPr fontAlgn="base">
              <a:spcBef>
                <a:spcPct val="0"/>
              </a:spcBef>
              <a:spcAft>
                <a:spcPct val="0"/>
              </a:spcAft>
            </a:pPr>
            <a:r>
              <a:rPr kumimoji="1" lang="en-US" altLang="en-US" sz="1600" b="1">
                <a:solidFill>
                  <a:srgbClr val="0070C0"/>
                </a:solidFill>
                <a:latin typeface="Tahoma" pitchFamily="34" charset="0"/>
                <a:ea typeface="MS PGothic" pitchFamily="34" charset="-128"/>
                <a:cs typeface="Tahoma" pitchFamily="34" charset="0"/>
              </a:rPr>
              <a:t>Lòng đường: Nguy hiểm</a:t>
            </a:r>
          </a:p>
        </p:txBody>
      </p:sp>
      <p:sp>
        <p:nvSpPr>
          <p:cNvPr id="59401" name="Slide Number Placeholder 9"/>
          <p:cNvSpPr>
            <a:spLocks noGrp="1"/>
          </p:cNvSpPr>
          <p:nvPr>
            <p:ph type="sldNum" sz="quarter" idx="12"/>
          </p:nvPr>
        </p:nvSpPr>
        <p:spPr>
          <a:xfrm>
            <a:off x="8610600" y="42863"/>
            <a:ext cx="490538"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8D918904-933E-4EA2-A9F2-4482BBC4A05C}" type="slidenum">
              <a:rPr lang="en-US" altLang="en-US" sz="1800" b="1">
                <a:solidFill>
                  <a:srgbClr val="000000"/>
                </a:solidFill>
              </a:rPr>
              <a:pPr/>
              <a:t>4</a:t>
            </a:fld>
            <a:endParaRPr lang="en-US" altLang="en-US" sz="1800" b="1">
              <a:solidFill>
                <a:srgbClr val="000000"/>
              </a:solidFill>
            </a:endParaRPr>
          </a:p>
        </p:txBody>
      </p:sp>
      <p:pic>
        <p:nvPicPr>
          <p:cNvPr id="59402" name="Picture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5138" y="1389063"/>
            <a:ext cx="6669087" cy="4545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Oval 21"/>
          <p:cNvSpPr>
            <a:spLocks noChangeArrowheads="1"/>
          </p:cNvSpPr>
          <p:nvPr/>
        </p:nvSpPr>
        <p:spPr bwMode="auto">
          <a:xfrm>
            <a:off x="4960938" y="2057400"/>
            <a:ext cx="2286000" cy="2743200"/>
          </a:xfrm>
          <a:prstGeom prst="ellipse">
            <a:avLst/>
          </a:prstGeom>
          <a:noFill/>
          <a:ln w="9525"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endParaRPr kumimoji="1" lang="en-US" altLang="en-US" sz="2000" b="1">
              <a:solidFill>
                <a:srgbClr val="000000"/>
              </a:solidFill>
              <a:ea typeface="MS PGothic" pitchFamily="34" charset="-128"/>
            </a:endParaRPr>
          </a:p>
        </p:txBody>
      </p:sp>
      <p:sp>
        <p:nvSpPr>
          <p:cNvPr id="20" name="Oval 21"/>
          <p:cNvSpPr>
            <a:spLocks noChangeArrowheads="1"/>
          </p:cNvSpPr>
          <p:nvPr/>
        </p:nvSpPr>
        <p:spPr bwMode="auto">
          <a:xfrm>
            <a:off x="949325" y="2997200"/>
            <a:ext cx="2327275" cy="2438400"/>
          </a:xfrm>
          <a:prstGeom prst="ellipse">
            <a:avLst/>
          </a:prstGeom>
          <a:noFill/>
          <a:ln w="9525" algn="ctr">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endParaRPr kumimoji="1" lang="en-US" altLang="en-US" sz="2000" b="1">
              <a:solidFill>
                <a:srgbClr val="000000"/>
              </a:solidFill>
              <a:ea typeface="MS PGothic" pitchFamily="34" charset="-128"/>
            </a:endParaRPr>
          </a:p>
        </p:txBody>
      </p:sp>
      <p:pic>
        <p:nvPicPr>
          <p:cNvPr id="21" name="Picture 4"/>
          <p:cNvPicPr>
            <a:picLocks noChangeAspect="1" noChangeArrowheads="1"/>
          </p:cNvPicPr>
          <p:nvPr/>
        </p:nvPicPr>
        <p:blipFill>
          <a:blip r:embed="rId5">
            <a:extLst>
              <a:ext uri="{28A0092B-C50C-407E-A947-70E740481C1C}">
                <a14:useLocalDpi xmlns:a14="http://schemas.microsoft.com/office/drawing/2010/main" xmlns="" val="0"/>
              </a:ext>
            </a:extLst>
          </a:blip>
          <a:srcRect l="57813" t="26865" r="29688" b="47916"/>
          <a:stretch>
            <a:fillRect/>
          </a:stretch>
        </p:blipFill>
        <p:spPr bwMode="auto">
          <a:xfrm>
            <a:off x="7315200" y="403225"/>
            <a:ext cx="1828800" cy="2767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45936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128"/>
                                        </p:tgtEl>
                                        <p:attrNameLst>
                                          <p:attrName>style.visibility</p:attrName>
                                        </p:attrNameLst>
                                      </p:cBhvr>
                                      <p:to>
                                        <p:strVal val="visible"/>
                                      </p:to>
                                    </p:set>
                                    <p:anim calcmode="lin" valueType="num">
                                      <p:cBhvr additive="base">
                                        <p:cTn id="11" dur="500" fill="hold"/>
                                        <p:tgtEl>
                                          <p:spTgt spid="5128"/>
                                        </p:tgtEl>
                                        <p:attrNameLst>
                                          <p:attrName>ppt_x</p:attrName>
                                        </p:attrNameLst>
                                      </p:cBhvr>
                                      <p:tavLst>
                                        <p:tav tm="0">
                                          <p:val>
                                            <p:strVal val="#ppt_x"/>
                                          </p:val>
                                        </p:tav>
                                        <p:tav tm="100000">
                                          <p:val>
                                            <p:strVal val="#ppt_x"/>
                                          </p:val>
                                        </p:tav>
                                      </p:tavLst>
                                    </p:anim>
                                    <p:anim calcmode="lin" valueType="num">
                                      <p:cBhvr additive="base">
                                        <p:cTn id="12" dur="500" fill="hold"/>
                                        <p:tgtEl>
                                          <p:spTgt spid="51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31"/>
                                        </p:tgtEl>
                                        <p:attrNameLst>
                                          <p:attrName>style.visibility</p:attrName>
                                        </p:attrNameLst>
                                      </p:cBhvr>
                                      <p:to>
                                        <p:strVal val="visible"/>
                                      </p:to>
                                    </p:set>
                                    <p:anim calcmode="lin" valueType="num">
                                      <p:cBhvr additive="base">
                                        <p:cTn id="31" dur="500" fill="hold"/>
                                        <p:tgtEl>
                                          <p:spTgt spid="5131"/>
                                        </p:tgtEl>
                                        <p:attrNameLst>
                                          <p:attrName>ppt_x</p:attrName>
                                        </p:attrNameLst>
                                      </p:cBhvr>
                                      <p:tavLst>
                                        <p:tav tm="0">
                                          <p:val>
                                            <p:strVal val="#ppt_x"/>
                                          </p:val>
                                        </p:tav>
                                        <p:tav tm="100000">
                                          <p:val>
                                            <p:strVal val="#ppt_x"/>
                                          </p:val>
                                        </p:tav>
                                      </p:tavLst>
                                    </p:anim>
                                    <p:anim calcmode="lin" valueType="num">
                                      <p:cBhvr additive="base">
                                        <p:cTn id="32" dur="500" fill="hold"/>
                                        <p:tgtEl>
                                          <p:spTgt spid="51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130"/>
                                        </p:tgtEl>
                                        <p:attrNameLst>
                                          <p:attrName>style.visibility</p:attrName>
                                        </p:attrNameLst>
                                      </p:cBhvr>
                                      <p:to>
                                        <p:strVal val="visible"/>
                                      </p:to>
                                    </p:set>
                                    <p:anim calcmode="lin" valueType="num">
                                      <p:cBhvr additive="base">
                                        <p:cTn id="35" dur="500" fill="hold"/>
                                        <p:tgtEl>
                                          <p:spTgt spid="5130"/>
                                        </p:tgtEl>
                                        <p:attrNameLst>
                                          <p:attrName>ppt_x</p:attrName>
                                        </p:attrNameLst>
                                      </p:cBhvr>
                                      <p:tavLst>
                                        <p:tav tm="0">
                                          <p:val>
                                            <p:strVal val="#ppt_x"/>
                                          </p:val>
                                        </p:tav>
                                        <p:tav tm="100000">
                                          <p:val>
                                            <p:strVal val="#ppt_x"/>
                                          </p:val>
                                        </p:tav>
                                      </p:tavLst>
                                    </p:anim>
                                    <p:anim calcmode="lin" valueType="num">
                                      <p:cBhvr additive="base">
                                        <p:cTn id="36"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animBg="1"/>
      <p:bldP spid="5130" grpId="0" animBg="1"/>
      <p:bldP spid="5131" grpId="0" animBg="1"/>
      <p:bldP spid="24" grpId="0" animBg="1"/>
      <p:bldP spid="26"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6" descr="16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025" y="90488"/>
            <a:ext cx="762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1" name="Picture 4"/>
          <p:cNvPicPr>
            <a:picLocks noChangeAspect="1" noChangeArrowheads="1"/>
          </p:cNvPicPr>
          <p:nvPr/>
        </p:nvPicPr>
        <p:blipFill>
          <a:blip r:embed="rId4">
            <a:extLst>
              <a:ext uri="{28A0092B-C50C-407E-A947-70E740481C1C}">
                <a14:useLocalDpi xmlns:a14="http://schemas.microsoft.com/office/drawing/2010/main" xmlns="" val="0"/>
              </a:ext>
            </a:extLst>
          </a:blip>
          <a:srcRect l="57813" t="26892" r="29688" b="47916"/>
          <a:stretch>
            <a:fillRect/>
          </a:stretch>
        </p:blipFill>
        <p:spPr bwMode="auto">
          <a:xfrm>
            <a:off x="7239000" y="3810000"/>
            <a:ext cx="1543050" cy="2259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2" name="TextBox 6"/>
          <p:cNvSpPr txBox="1">
            <a:spLocks noChangeArrowheads="1"/>
          </p:cNvSpPr>
          <p:nvPr/>
        </p:nvSpPr>
        <p:spPr bwMode="auto">
          <a:xfrm>
            <a:off x="1828800" y="838200"/>
            <a:ext cx="4495800" cy="400050"/>
          </a:xfrm>
          <a:prstGeom prst="rect">
            <a:avLst/>
          </a:prstGeom>
          <a:noFill/>
          <a:ln w="9525">
            <a:solidFill>
              <a:srgbClr val="7030A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marL="457200" indent="-457200">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2000" b="1">
                <a:solidFill>
                  <a:srgbClr val="0070C0"/>
                </a:solidFill>
                <a:latin typeface="Tahoma" pitchFamily="34" charset="0"/>
                <a:ea typeface="MS PGothic" pitchFamily="34" charset="-128"/>
                <a:cs typeface="Tahoma" pitchFamily="34" charset="0"/>
              </a:rPr>
              <a:t>Chơi đùa trên đường phố</a:t>
            </a:r>
          </a:p>
        </p:txBody>
      </p:sp>
      <p:pic>
        <p:nvPicPr>
          <p:cNvPr id="6154" name="Picture 18" descr="C:\Users\F19573\Desktop\a52.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905000" y="1676400"/>
            <a:ext cx="4405313"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5" name="TextBox 6"/>
          <p:cNvSpPr txBox="1">
            <a:spLocks noChangeArrowheads="1"/>
          </p:cNvSpPr>
          <p:nvPr/>
        </p:nvSpPr>
        <p:spPr bwMode="auto">
          <a:xfrm>
            <a:off x="1447800" y="4876800"/>
            <a:ext cx="5715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1800" b="1">
                <a:solidFill>
                  <a:srgbClr val="FC14E0"/>
                </a:solidFill>
                <a:latin typeface="Wingdings" pitchFamily="2" charset="2"/>
                <a:ea typeface="MS PGothic" pitchFamily="34" charset="-128"/>
                <a:cs typeface="Tahoma" pitchFamily="34" charset="0"/>
              </a:rPr>
              <a:t>ü</a:t>
            </a:r>
            <a:r>
              <a:rPr kumimoji="1" lang="en-US" altLang="en-US" sz="1800" b="1">
                <a:solidFill>
                  <a:srgbClr val="FC14E0"/>
                </a:solidFill>
                <a:latin typeface="Tahoma" pitchFamily="34" charset="0"/>
                <a:ea typeface="MS PGothic" pitchFamily="34" charset="-128"/>
                <a:cs typeface="Tahoma" pitchFamily="34" charset="0"/>
              </a:rPr>
              <a:t> Các em mải vui không quan sát xe trên đường</a:t>
            </a:r>
          </a:p>
        </p:txBody>
      </p:sp>
      <p:sp>
        <p:nvSpPr>
          <p:cNvPr id="6156" name="TextBox 6"/>
          <p:cNvSpPr txBox="1">
            <a:spLocks noChangeArrowheads="1"/>
          </p:cNvSpPr>
          <p:nvPr/>
        </p:nvSpPr>
        <p:spPr bwMode="auto">
          <a:xfrm>
            <a:off x="1295400" y="5181600"/>
            <a:ext cx="5867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1800" b="1">
                <a:solidFill>
                  <a:srgbClr val="FC14E0"/>
                </a:solidFill>
                <a:latin typeface="Wingdings" pitchFamily="2" charset="2"/>
                <a:ea typeface="MS PGothic" pitchFamily="34" charset="-128"/>
                <a:cs typeface="Tahoma" pitchFamily="34" charset="0"/>
              </a:rPr>
              <a:t>ü</a:t>
            </a:r>
            <a:r>
              <a:rPr kumimoji="1" lang="en-US" altLang="en-US" sz="1800" b="1">
                <a:solidFill>
                  <a:srgbClr val="FC14E0"/>
                </a:solidFill>
                <a:latin typeface="Tahoma" pitchFamily="34" charset="0"/>
                <a:ea typeface="MS PGothic" pitchFamily="34" charset="-128"/>
                <a:cs typeface="Tahoma" pitchFamily="34" charset="0"/>
              </a:rPr>
              <a:t> Người lái xe khó đoán được hướng di chuyển</a:t>
            </a:r>
          </a:p>
        </p:txBody>
      </p:sp>
      <p:sp>
        <p:nvSpPr>
          <p:cNvPr id="6160" name="Cloud Callout 21"/>
          <p:cNvSpPr>
            <a:spLocks noChangeArrowheads="1"/>
          </p:cNvSpPr>
          <p:nvPr/>
        </p:nvSpPr>
        <p:spPr bwMode="auto">
          <a:xfrm>
            <a:off x="6400800" y="838200"/>
            <a:ext cx="2590800" cy="2743200"/>
          </a:xfrm>
          <a:prstGeom prst="cloudCallout">
            <a:avLst>
              <a:gd name="adj1" fmla="val -10954"/>
              <a:gd name="adj2" fmla="val 78741"/>
            </a:avLst>
          </a:prstGeom>
          <a:solidFill>
            <a:srgbClr val="FF0066"/>
          </a:solidFill>
          <a:ln w="9525" algn="ctr">
            <a:solidFill>
              <a:schemeClr val="tx1"/>
            </a:solidFill>
            <a:round/>
            <a:headEnd/>
            <a:tailEnd/>
          </a:ln>
        </p:spPr>
        <p:txBody>
          <a:bodyPr wrap="none" anchor="ctr"/>
          <a:lstStyle/>
          <a:p>
            <a:pPr algn="ctr" fontAlgn="base">
              <a:spcBef>
                <a:spcPct val="0"/>
              </a:spcBef>
              <a:spcAft>
                <a:spcPct val="0"/>
              </a:spcAft>
            </a:pPr>
            <a:endParaRPr kumimoji="1" lang="en-US" altLang="en-US" sz="2000" b="1">
              <a:solidFill>
                <a:srgbClr val="000000"/>
              </a:solidFill>
              <a:ea typeface="MS PGothic" pitchFamily="34" charset="-128"/>
            </a:endParaRPr>
          </a:p>
        </p:txBody>
      </p:sp>
      <p:sp>
        <p:nvSpPr>
          <p:cNvPr id="6161" name="TextBox 6"/>
          <p:cNvSpPr txBox="1">
            <a:spLocks noChangeArrowheads="1"/>
          </p:cNvSpPr>
          <p:nvPr/>
        </p:nvSpPr>
        <p:spPr bwMode="auto">
          <a:xfrm>
            <a:off x="6553200" y="1524000"/>
            <a:ext cx="23622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1800" b="1">
                <a:solidFill>
                  <a:srgbClr val="FFFF00"/>
                </a:solidFill>
                <a:latin typeface="Tahoma" pitchFamily="34" charset="0"/>
                <a:ea typeface="MS PGothic" pitchFamily="34" charset="-128"/>
                <a:cs typeface="Tahoma" pitchFamily="34" charset="0"/>
              </a:rPr>
              <a:t>Vì sao các em có thể gặp nguy hiểm khi chơi đùa trên đường phố?</a:t>
            </a:r>
          </a:p>
        </p:txBody>
      </p:sp>
      <p:sp>
        <p:nvSpPr>
          <p:cNvPr id="61450" name="TextBox 15"/>
          <p:cNvSpPr txBox="1">
            <a:spLocks noChangeArrowheads="1"/>
          </p:cNvSpPr>
          <p:nvPr/>
        </p:nvSpPr>
        <p:spPr bwMode="auto">
          <a:xfrm>
            <a:off x="874713" y="123825"/>
            <a:ext cx="7543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0"/>
              </a:spcBef>
              <a:spcAft>
                <a:spcPct val="0"/>
              </a:spcAft>
            </a:pPr>
            <a:r>
              <a:rPr kumimoji="1" lang="en-US" altLang="en-US" sz="2200" b="1">
                <a:solidFill>
                  <a:srgbClr val="00B050"/>
                </a:solidFill>
                <a:latin typeface="Tahoma" pitchFamily="34" charset="0"/>
                <a:ea typeface="MS PGothic" pitchFamily="34" charset="-128"/>
                <a:cs typeface="Tahoma" pitchFamily="34" charset="0"/>
              </a:rPr>
              <a:t>Nguy hiểm khi chơi đùa ở những nơi không an toàn</a:t>
            </a:r>
          </a:p>
        </p:txBody>
      </p:sp>
      <p:sp>
        <p:nvSpPr>
          <p:cNvPr id="17" name="TextBox 6"/>
          <p:cNvSpPr txBox="1">
            <a:spLocks noChangeArrowheads="1"/>
          </p:cNvSpPr>
          <p:nvPr/>
        </p:nvSpPr>
        <p:spPr bwMode="auto">
          <a:xfrm>
            <a:off x="4191000" y="1295400"/>
            <a:ext cx="457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1800" b="1">
                <a:solidFill>
                  <a:srgbClr val="FC14E0"/>
                </a:solidFill>
                <a:latin typeface="Tahoma" pitchFamily="34" charset="0"/>
                <a:ea typeface="MS PGothic" pitchFamily="34" charset="-128"/>
                <a:cs typeface="Tahoma" pitchFamily="34" charset="0"/>
              </a:rPr>
              <a:t>1</a:t>
            </a:r>
          </a:p>
        </p:txBody>
      </p:sp>
      <p:sp>
        <p:nvSpPr>
          <p:cNvPr id="61452" name="Slide Number Placeholder 9"/>
          <p:cNvSpPr>
            <a:spLocks noGrp="1"/>
          </p:cNvSpPr>
          <p:nvPr>
            <p:ph type="sldNum" sz="quarter" idx="12"/>
          </p:nvPr>
        </p:nvSpPr>
        <p:spPr>
          <a:xfrm>
            <a:off x="8610600" y="42863"/>
            <a:ext cx="490538"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3E15EEBE-2B33-4A38-B2C9-0D8C1EBE9A60}" type="slidenum">
              <a:rPr lang="en-US" altLang="en-US" sz="1800" b="1">
                <a:solidFill>
                  <a:srgbClr val="000000"/>
                </a:solidFill>
              </a:rPr>
              <a:pPr/>
              <a:t>5</a:t>
            </a:fld>
            <a:endParaRPr lang="en-US" altLang="en-US" sz="1800" b="1">
              <a:solidFill>
                <a:srgbClr val="000000"/>
              </a:solidFill>
            </a:endParaRPr>
          </a:p>
        </p:txBody>
      </p:sp>
      <p:sp>
        <p:nvSpPr>
          <p:cNvPr id="6157" name="Rounded Rectangle 22"/>
          <p:cNvSpPr>
            <a:spLocks noChangeArrowheads="1"/>
          </p:cNvSpPr>
          <p:nvPr/>
        </p:nvSpPr>
        <p:spPr bwMode="auto">
          <a:xfrm>
            <a:off x="1524000" y="5715000"/>
            <a:ext cx="5867400" cy="914400"/>
          </a:xfrm>
          <a:prstGeom prst="roundRect">
            <a:avLst>
              <a:gd name="adj" fmla="val 16667"/>
            </a:avLst>
          </a:prstGeom>
          <a:solidFill>
            <a:srgbClr val="00B0F0"/>
          </a:solidFill>
          <a:ln w="9525" algn="ctr">
            <a:solidFill>
              <a:schemeClr val="tx1"/>
            </a:solidFill>
            <a:round/>
            <a:headEnd/>
            <a:tailEnd/>
          </a:ln>
        </p:spPr>
        <p:txBody>
          <a:bodyPr wrap="none" anchor="ctr"/>
          <a:lstStyle/>
          <a:p>
            <a:pPr algn="ctr" fontAlgn="base">
              <a:spcBef>
                <a:spcPct val="0"/>
              </a:spcBef>
              <a:spcAft>
                <a:spcPct val="0"/>
              </a:spcAft>
            </a:pPr>
            <a:endParaRPr kumimoji="1" lang="en-US" altLang="en-US" sz="2000" b="1">
              <a:solidFill>
                <a:srgbClr val="000000"/>
              </a:solidFill>
              <a:ea typeface="MS PGothic" pitchFamily="34" charset="-128"/>
            </a:endParaRPr>
          </a:p>
        </p:txBody>
      </p:sp>
      <p:sp>
        <p:nvSpPr>
          <p:cNvPr id="6158" name="TextBox 6"/>
          <p:cNvSpPr txBox="1">
            <a:spLocks noChangeArrowheads="1"/>
          </p:cNvSpPr>
          <p:nvPr/>
        </p:nvSpPr>
        <p:spPr bwMode="auto">
          <a:xfrm>
            <a:off x="1628775" y="5819775"/>
            <a:ext cx="56388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2000" b="1">
                <a:solidFill>
                  <a:srgbClr val="FFFF00"/>
                </a:solidFill>
                <a:latin typeface="Tahoma" pitchFamily="34" charset="0"/>
                <a:ea typeface="MS PGothic" pitchFamily="34" charset="-128"/>
                <a:cs typeface="Tahoma" pitchFamily="34" charset="0"/>
              </a:rPr>
              <a:t>Các em sẽ gây nguy hiểm cho bản thân                        và người khác đang lưu thông trên đường</a:t>
            </a:r>
          </a:p>
        </p:txBody>
      </p:sp>
    </p:spTree>
    <p:extLst>
      <p:ext uri="{BB962C8B-B14F-4D97-AF65-F5344CB8AC3E}">
        <p14:creationId xmlns:p14="http://schemas.microsoft.com/office/powerpoint/2010/main" xmlns="" val="2386346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circle(in)">
                                      <p:cBhvr>
                                        <p:cTn id="7" dur="2000"/>
                                        <p:tgtEl>
                                          <p:spTgt spid="39942"/>
                                        </p:tgtEl>
                                      </p:cBhvr>
                                    </p:animEffect>
                                  </p:childTnLst>
                                </p:cTn>
                              </p:par>
                              <p:par>
                                <p:cTn id="8" presetID="6" presetClass="entr" presetSubtype="16" fill="hold" nodeType="withEffect">
                                  <p:stCondLst>
                                    <p:cond delay="0"/>
                                  </p:stCondLst>
                                  <p:childTnLst>
                                    <p:set>
                                      <p:cBhvr>
                                        <p:cTn id="9" dur="1" fill="hold">
                                          <p:stCondLst>
                                            <p:cond delay="0"/>
                                          </p:stCondLst>
                                        </p:cTn>
                                        <p:tgtEl>
                                          <p:spTgt spid="6154"/>
                                        </p:tgtEl>
                                        <p:attrNameLst>
                                          <p:attrName>style.visibility</p:attrName>
                                        </p:attrNameLst>
                                      </p:cBhvr>
                                      <p:to>
                                        <p:strVal val="visible"/>
                                      </p:to>
                                    </p:set>
                                    <p:animEffect transition="in" filter="circle(in)">
                                      <p:cBhvr>
                                        <p:cTn id="10" dur="2000"/>
                                        <p:tgtEl>
                                          <p:spTgt spid="615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160"/>
                                        </p:tgtEl>
                                        <p:attrNameLst>
                                          <p:attrName>style.visibility</p:attrName>
                                        </p:attrNameLst>
                                      </p:cBhvr>
                                      <p:to>
                                        <p:strVal val="visible"/>
                                      </p:to>
                                    </p:set>
                                    <p:animEffect transition="in" filter="circle(in)">
                                      <p:cBhvr>
                                        <p:cTn id="13" dur="2000"/>
                                        <p:tgtEl>
                                          <p:spTgt spid="616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161"/>
                                        </p:tgtEl>
                                        <p:attrNameLst>
                                          <p:attrName>style.visibility</p:attrName>
                                        </p:attrNameLst>
                                      </p:cBhvr>
                                      <p:to>
                                        <p:strVal val="visible"/>
                                      </p:to>
                                    </p:set>
                                    <p:animEffect transition="in" filter="circle(in)">
                                      <p:cBhvr>
                                        <p:cTn id="16" dur="2000"/>
                                        <p:tgtEl>
                                          <p:spTgt spid="616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par>
                                <p:cTn id="20" presetID="6" presetClass="entr" presetSubtype="16" fill="hold" nodeType="withEffect">
                                  <p:stCondLst>
                                    <p:cond delay="0"/>
                                  </p:stCondLst>
                                  <p:childTnLst>
                                    <p:set>
                                      <p:cBhvr>
                                        <p:cTn id="21" dur="1" fill="hold">
                                          <p:stCondLst>
                                            <p:cond delay="0"/>
                                          </p:stCondLst>
                                        </p:cTn>
                                        <p:tgtEl>
                                          <p:spTgt spid="39941"/>
                                        </p:tgtEl>
                                        <p:attrNameLst>
                                          <p:attrName>style.visibility</p:attrName>
                                        </p:attrNameLst>
                                      </p:cBhvr>
                                      <p:to>
                                        <p:strVal val="visible"/>
                                      </p:to>
                                    </p:set>
                                    <p:animEffect transition="in" filter="circle(in)">
                                      <p:cBhvr>
                                        <p:cTn id="22" dur="2000"/>
                                        <p:tgtEl>
                                          <p:spTgt spid="399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5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5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6158"/>
                                        </p:tgtEl>
                                        <p:attrNameLst>
                                          <p:attrName>style.visibility</p:attrName>
                                        </p:attrNameLst>
                                      </p:cBhvr>
                                      <p:to>
                                        <p:strVal val="visible"/>
                                      </p:to>
                                    </p:set>
                                    <p:anim calcmode="lin" valueType="num">
                                      <p:cBhvr>
                                        <p:cTn id="35" dur="500" fill="hold"/>
                                        <p:tgtEl>
                                          <p:spTgt spid="6158"/>
                                        </p:tgtEl>
                                        <p:attrNameLst>
                                          <p:attrName>ppt_w</p:attrName>
                                        </p:attrNameLst>
                                      </p:cBhvr>
                                      <p:tavLst>
                                        <p:tav tm="0">
                                          <p:val>
                                            <p:fltVal val="0"/>
                                          </p:val>
                                        </p:tav>
                                        <p:tav tm="100000">
                                          <p:val>
                                            <p:strVal val="#ppt_w"/>
                                          </p:val>
                                        </p:tav>
                                      </p:tavLst>
                                    </p:anim>
                                    <p:anim calcmode="lin" valueType="num">
                                      <p:cBhvr>
                                        <p:cTn id="36" dur="500" fill="hold"/>
                                        <p:tgtEl>
                                          <p:spTgt spid="6158"/>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6157"/>
                                        </p:tgtEl>
                                        <p:attrNameLst>
                                          <p:attrName>style.visibility</p:attrName>
                                        </p:attrNameLst>
                                      </p:cBhvr>
                                      <p:to>
                                        <p:strVal val="visible"/>
                                      </p:to>
                                    </p:set>
                                    <p:anim calcmode="lin" valueType="num">
                                      <p:cBhvr>
                                        <p:cTn id="39" dur="500" fill="hold"/>
                                        <p:tgtEl>
                                          <p:spTgt spid="6157"/>
                                        </p:tgtEl>
                                        <p:attrNameLst>
                                          <p:attrName>ppt_w</p:attrName>
                                        </p:attrNameLst>
                                      </p:cBhvr>
                                      <p:tavLst>
                                        <p:tav tm="0">
                                          <p:val>
                                            <p:fltVal val="0"/>
                                          </p:val>
                                        </p:tav>
                                        <p:tav tm="100000">
                                          <p:val>
                                            <p:strVal val="#ppt_w"/>
                                          </p:val>
                                        </p:tav>
                                      </p:tavLst>
                                    </p:anim>
                                    <p:anim calcmode="lin" valueType="num">
                                      <p:cBhvr>
                                        <p:cTn id="40" dur="500" fill="hold"/>
                                        <p:tgtEl>
                                          <p:spTgt spid="61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animBg="1"/>
      <p:bldP spid="6155" grpId="0"/>
      <p:bldP spid="6156" grpId="0"/>
      <p:bldP spid="6160" grpId="0" animBg="1"/>
      <p:bldP spid="6161" grpId="0"/>
      <p:bldP spid="17" grpId="0"/>
      <p:bldP spid="6157" grpId="0" animBg="1"/>
      <p:bldP spid="61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6" descr="16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6002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5" name="TextBox 6"/>
          <p:cNvSpPr txBox="1">
            <a:spLocks noChangeArrowheads="1"/>
          </p:cNvSpPr>
          <p:nvPr/>
        </p:nvSpPr>
        <p:spPr bwMode="auto">
          <a:xfrm>
            <a:off x="1905000" y="762000"/>
            <a:ext cx="5410200" cy="400050"/>
          </a:xfrm>
          <a:prstGeom prst="rect">
            <a:avLst/>
          </a:prstGeom>
          <a:noFill/>
          <a:ln w="9525">
            <a:solidFill>
              <a:srgbClr val="7030A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marL="457200" indent="-457200">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2000" b="1">
                <a:solidFill>
                  <a:srgbClr val="0000FF"/>
                </a:solidFill>
                <a:latin typeface="Tahoma" pitchFamily="34" charset="0"/>
                <a:ea typeface="MS PGothic" pitchFamily="34" charset="-128"/>
                <a:cs typeface="Tahoma" pitchFamily="34" charset="0"/>
              </a:rPr>
              <a:t>Chơi đùa ở cổng trường và trên hè phố</a:t>
            </a:r>
          </a:p>
        </p:txBody>
      </p:sp>
      <p:pic>
        <p:nvPicPr>
          <p:cNvPr id="7177" name="Picture 2" descr="C:\Users\F19573\Desktop\imagesCAURKUBI.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1000" y="1600200"/>
            <a:ext cx="2667000" cy="2054225"/>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7185" name="Rounded Rectangle 17"/>
          <p:cNvSpPr>
            <a:spLocks noChangeArrowheads="1"/>
          </p:cNvSpPr>
          <p:nvPr/>
        </p:nvSpPr>
        <p:spPr bwMode="auto">
          <a:xfrm>
            <a:off x="685800" y="5867400"/>
            <a:ext cx="7696200" cy="838200"/>
          </a:xfrm>
          <a:prstGeom prst="roundRect">
            <a:avLst>
              <a:gd name="adj" fmla="val 16667"/>
            </a:avLst>
          </a:prstGeom>
          <a:solidFill>
            <a:srgbClr val="00B0F0"/>
          </a:solidFill>
          <a:ln w="9525" algn="ctr">
            <a:solidFill>
              <a:schemeClr val="tx1"/>
            </a:solidFill>
            <a:round/>
            <a:headEnd/>
            <a:tailEnd/>
          </a:ln>
        </p:spPr>
        <p:txBody>
          <a:bodyPr wrap="none" anchor="ctr"/>
          <a:lstStyle/>
          <a:p>
            <a:pPr algn="ctr" fontAlgn="base">
              <a:spcBef>
                <a:spcPct val="0"/>
              </a:spcBef>
              <a:spcAft>
                <a:spcPct val="0"/>
              </a:spcAft>
            </a:pPr>
            <a:endParaRPr kumimoji="1" lang="en-US" altLang="en-US" sz="2000" b="1">
              <a:solidFill>
                <a:srgbClr val="000000"/>
              </a:solidFill>
              <a:ea typeface="MS PGothic" pitchFamily="34" charset="-128"/>
            </a:endParaRPr>
          </a:p>
        </p:txBody>
      </p:sp>
      <p:sp>
        <p:nvSpPr>
          <p:cNvPr id="7186" name="TextBox 6"/>
          <p:cNvSpPr txBox="1">
            <a:spLocks noChangeArrowheads="1"/>
          </p:cNvSpPr>
          <p:nvPr/>
        </p:nvSpPr>
        <p:spPr bwMode="auto">
          <a:xfrm>
            <a:off x="762000" y="5943600"/>
            <a:ext cx="7467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2000" b="1">
                <a:solidFill>
                  <a:srgbClr val="FFFF00"/>
                </a:solidFill>
                <a:latin typeface="Tahoma" pitchFamily="34" charset="0"/>
                <a:ea typeface="MS PGothic" pitchFamily="34" charset="-128"/>
                <a:cs typeface="Tahoma" pitchFamily="34" charset="0"/>
              </a:rPr>
              <a:t>Do mải chơi các em có thể chạy xuống lòng đường gây va chạm với người đi đường hoặc đang chờ đón học sinh</a:t>
            </a:r>
          </a:p>
        </p:txBody>
      </p:sp>
      <p:pic>
        <p:nvPicPr>
          <p:cNvPr id="22" name="Picture 3" descr="C:\Users\F19573\Desktop\Anh%20ILVN%2023.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200400" y="4114800"/>
            <a:ext cx="2895600" cy="1643063"/>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23" name="Cloud 22"/>
          <p:cNvSpPr/>
          <p:nvPr/>
        </p:nvSpPr>
        <p:spPr bwMode="auto">
          <a:xfrm>
            <a:off x="2971800" y="1676400"/>
            <a:ext cx="3352800" cy="2362200"/>
          </a:xfrm>
          <a:prstGeom prst="cloud">
            <a:avLst/>
          </a:prstGeom>
          <a:solidFill>
            <a:srgbClr val="FF0066"/>
          </a:solidFill>
          <a:ln w="9525" cap="flat" cmpd="sng" algn="ctr">
            <a:solidFill>
              <a:schemeClr val="tx1"/>
            </a:solidFill>
            <a:prstDash val="solid"/>
            <a:round/>
            <a:headEnd type="none" w="med" len="med"/>
            <a:tailEnd type="none" w="med" len="med"/>
          </a:ln>
          <a:effectLst/>
        </p:spPr>
        <p:txBody>
          <a:bodyPr wrap="none" anchor="ctr"/>
          <a:lstStyle/>
          <a:p>
            <a:pPr algn="ctr" fontAlgn="base">
              <a:spcBef>
                <a:spcPct val="0"/>
              </a:spcBef>
              <a:spcAft>
                <a:spcPct val="0"/>
              </a:spcAft>
              <a:defRPr/>
            </a:pPr>
            <a:endParaRPr kumimoji="1" lang="en-US" sz="2000" b="1">
              <a:solidFill>
                <a:srgbClr val="000000"/>
              </a:solidFill>
              <a:ea typeface="MS PGothic" pitchFamily="34" charset="-128"/>
            </a:endParaRPr>
          </a:p>
        </p:txBody>
      </p:sp>
      <p:sp>
        <p:nvSpPr>
          <p:cNvPr id="24" name="TextBox 6"/>
          <p:cNvSpPr txBox="1">
            <a:spLocks noChangeArrowheads="1"/>
          </p:cNvSpPr>
          <p:nvPr/>
        </p:nvSpPr>
        <p:spPr bwMode="auto">
          <a:xfrm>
            <a:off x="3048000" y="2057400"/>
            <a:ext cx="29718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2000" b="1">
                <a:solidFill>
                  <a:srgbClr val="0000FF"/>
                </a:solidFill>
                <a:latin typeface="Tahoma" pitchFamily="34" charset="0"/>
                <a:ea typeface="MS PGothic" pitchFamily="34" charset="-128"/>
                <a:cs typeface="Tahoma" pitchFamily="34" charset="0"/>
              </a:rPr>
              <a:t> </a:t>
            </a:r>
            <a:r>
              <a:rPr kumimoji="1" lang="en-US" altLang="en-US" sz="2000" b="1">
                <a:solidFill>
                  <a:srgbClr val="FFFF00"/>
                </a:solidFill>
                <a:latin typeface="Tahoma" pitchFamily="34" charset="0"/>
                <a:ea typeface="MS PGothic" pitchFamily="34" charset="-128"/>
                <a:cs typeface="Tahoma" pitchFamily="34" charset="0"/>
              </a:rPr>
              <a:t>Khi chơi đùa ở hè phố hoặc cổng trường các em có thể gặp những vấn đề gì?</a:t>
            </a:r>
          </a:p>
        </p:txBody>
      </p:sp>
      <p:sp>
        <p:nvSpPr>
          <p:cNvPr id="25" name="Left Arrow 24"/>
          <p:cNvSpPr>
            <a:spLocks noChangeArrowheads="1"/>
          </p:cNvSpPr>
          <p:nvPr/>
        </p:nvSpPr>
        <p:spPr bwMode="auto">
          <a:xfrm rot="-2912769">
            <a:off x="5831682" y="3642519"/>
            <a:ext cx="381000" cy="484187"/>
          </a:xfrm>
          <a:prstGeom prst="leftArrow">
            <a:avLst>
              <a:gd name="adj1" fmla="val 50000"/>
              <a:gd name="adj2" fmla="val 50000"/>
            </a:avLst>
          </a:prstGeom>
          <a:solidFill>
            <a:srgbClr val="FF0000"/>
          </a:solidFill>
          <a:ln w="9525" algn="ctr">
            <a:solidFill>
              <a:schemeClr val="tx1"/>
            </a:solidFill>
            <a:round/>
            <a:headEnd/>
            <a:tailEnd/>
          </a:ln>
        </p:spPr>
        <p:txBody>
          <a:bodyPr wrap="none" anchor="ctr"/>
          <a:lstStyle/>
          <a:p>
            <a:pPr algn="ctr" fontAlgn="base">
              <a:spcBef>
                <a:spcPct val="0"/>
              </a:spcBef>
              <a:spcAft>
                <a:spcPct val="0"/>
              </a:spcAft>
            </a:pPr>
            <a:endParaRPr kumimoji="1" lang="en-US" altLang="en-US" sz="2000" b="1">
              <a:solidFill>
                <a:srgbClr val="000000"/>
              </a:solidFill>
              <a:ea typeface="MS PGothic" pitchFamily="34" charset="-128"/>
            </a:endParaRPr>
          </a:p>
        </p:txBody>
      </p:sp>
      <p:sp>
        <p:nvSpPr>
          <p:cNvPr id="27" name="Left Arrow 26"/>
          <p:cNvSpPr>
            <a:spLocks noChangeArrowheads="1"/>
          </p:cNvSpPr>
          <p:nvPr/>
        </p:nvSpPr>
        <p:spPr bwMode="auto">
          <a:xfrm rot="-7490139">
            <a:off x="2936082" y="3634581"/>
            <a:ext cx="381000" cy="484187"/>
          </a:xfrm>
          <a:prstGeom prst="leftArrow">
            <a:avLst>
              <a:gd name="adj1" fmla="val 50000"/>
              <a:gd name="adj2" fmla="val 50000"/>
            </a:avLst>
          </a:prstGeom>
          <a:solidFill>
            <a:srgbClr val="FF0000"/>
          </a:solidFill>
          <a:ln w="9525" algn="ctr">
            <a:solidFill>
              <a:schemeClr val="tx1"/>
            </a:solidFill>
            <a:round/>
            <a:headEnd/>
            <a:tailEnd/>
          </a:ln>
        </p:spPr>
        <p:txBody>
          <a:bodyPr wrap="none" anchor="ctr"/>
          <a:lstStyle/>
          <a:p>
            <a:pPr algn="ctr" fontAlgn="base">
              <a:spcBef>
                <a:spcPct val="0"/>
              </a:spcBef>
              <a:spcAft>
                <a:spcPct val="0"/>
              </a:spcAft>
            </a:pPr>
            <a:endParaRPr kumimoji="1" lang="en-US" altLang="en-US" sz="2000" b="1">
              <a:solidFill>
                <a:srgbClr val="000000"/>
              </a:solidFill>
              <a:ea typeface="MS PGothic" pitchFamily="34" charset="-128"/>
            </a:endParaRPr>
          </a:p>
        </p:txBody>
      </p:sp>
      <p:sp>
        <p:nvSpPr>
          <p:cNvPr id="28" name="TextBox 6"/>
          <p:cNvSpPr txBox="1">
            <a:spLocks noChangeArrowheads="1"/>
          </p:cNvSpPr>
          <p:nvPr/>
        </p:nvSpPr>
        <p:spPr bwMode="auto">
          <a:xfrm>
            <a:off x="6400800" y="3886200"/>
            <a:ext cx="2057400" cy="923925"/>
          </a:xfrm>
          <a:prstGeom prst="rect">
            <a:avLst/>
          </a:prstGeom>
          <a:noFill/>
          <a:ln w="952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1800" b="1">
                <a:solidFill>
                  <a:srgbClr val="00B050"/>
                </a:solidFill>
                <a:latin typeface="Tahoma" pitchFamily="34" charset="0"/>
                <a:ea typeface="MS PGothic" pitchFamily="34" charset="-128"/>
                <a:cs typeface="Tahoma" pitchFamily="34" charset="0"/>
              </a:rPr>
              <a:t>Gây cản trở              cho người đi bộ              trên hè phố</a:t>
            </a:r>
          </a:p>
        </p:txBody>
      </p:sp>
      <p:sp>
        <p:nvSpPr>
          <p:cNvPr id="29" name="TextBox 6"/>
          <p:cNvSpPr txBox="1">
            <a:spLocks noChangeArrowheads="1"/>
          </p:cNvSpPr>
          <p:nvPr/>
        </p:nvSpPr>
        <p:spPr bwMode="auto">
          <a:xfrm>
            <a:off x="533400" y="3810000"/>
            <a:ext cx="2362200" cy="1200150"/>
          </a:xfrm>
          <a:prstGeom prst="rect">
            <a:avLst/>
          </a:prstGeom>
          <a:noFill/>
          <a:ln w="952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1800" b="1">
                <a:solidFill>
                  <a:srgbClr val="00B050"/>
                </a:solidFill>
                <a:latin typeface="Tahoma" pitchFamily="34" charset="0"/>
                <a:ea typeface="MS PGothic" pitchFamily="34" charset="-128"/>
                <a:cs typeface="Tahoma" pitchFamily="34" charset="0"/>
              </a:rPr>
              <a:t>Có thể va vào các xe đang dừng hoặc đi ngang              qua cổng trường</a:t>
            </a:r>
          </a:p>
        </p:txBody>
      </p:sp>
      <p:sp>
        <p:nvSpPr>
          <p:cNvPr id="63502" name="TextBox 18"/>
          <p:cNvSpPr txBox="1">
            <a:spLocks noChangeArrowheads="1"/>
          </p:cNvSpPr>
          <p:nvPr/>
        </p:nvSpPr>
        <p:spPr bwMode="auto">
          <a:xfrm>
            <a:off x="1600200" y="152400"/>
            <a:ext cx="69342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0"/>
              </a:spcBef>
              <a:spcAft>
                <a:spcPct val="0"/>
              </a:spcAft>
            </a:pPr>
            <a:r>
              <a:rPr kumimoji="1" lang="en-US" altLang="en-US" sz="2000" b="1">
                <a:solidFill>
                  <a:srgbClr val="00B050"/>
                </a:solidFill>
                <a:latin typeface="Tahoma" pitchFamily="34" charset="0"/>
                <a:ea typeface="MS PGothic" pitchFamily="34" charset="-128"/>
                <a:cs typeface="Tahoma" pitchFamily="34" charset="0"/>
              </a:rPr>
              <a:t>Nguy hiểm khi chơi đùa ở những nơi không an toàn</a:t>
            </a:r>
          </a:p>
        </p:txBody>
      </p:sp>
      <p:sp>
        <p:nvSpPr>
          <p:cNvPr id="20" name="TextBox 6"/>
          <p:cNvSpPr txBox="1">
            <a:spLocks noChangeArrowheads="1"/>
          </p:cNvSpPr>
          <p:nvPr/>
        </p:nvSpPr>
        <p:spPr bwMode="auto">
          <a:xfrm>
            <a:off x="1371600" y="1219200"/>
            <a:ext cx="457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1800" b="1">
                <a:solidFill>
                  <a:srgbClr val="FC14E0"/>
                </a:solidFill>
                <a:latin typeface="Tahoma" pitchFamily="34" charset="0"/>
                <a:ea typeface="MS PGothic" pitchFamily="34" charset="-128"/>
                <a:cs typeface="Tahoma" pitchFamily="34" charset="0"/>
              </a:rPr>
              <a:t>2</a:t>
            </a:r>
          </a:p>
        </p:txBody>
      </p:sp>
      <p:sp>
        <p:nvSpPr>
          <p:cNvPr id="26" name="TextBox 6"/>
          <p:cNvSpPr txBox="1">
            <a:spLocks noChangeArrowheads="1"/>
          </p:cNvSpPr>
          <p:nvPr/>
        </p:nvSpPr>
        <p:spPr bwMode="auto">
          <a:xfrm>
            <a:off x="7391400" y="1295400"/>
            <a:ext cx="457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1800" b="1">
                <a:solidFill>
                  <a:srgbClr val="FC14E0"/>
                </a:solidFill>
                <a:latin typeface="Tahoma" pitchFamily="34" charset="0"/>
                <a:ea typeface="MS PGothic" pitchFamily="34" charset="-128"/>
                <a:cs typeface="Tahoma" pitchFamily="34" charset="0"/>
              </a:rPr>
              <a:t>3</a:t>
            </a:r>
          </a:p>
        </p:txBody>
      </p:sp>
      <p:sp>
        <p:nvSpPr>
          <p:cNvPr id="63505" name="Slide Number Placeholder 9"/>
          <p:cNvSpPr>
            <a:spLocks noGrp="1"/>
          </p:cNvSpPr>
          <p:nvPr>
            <p:ph type="sldNum" sz="quarter" idx="12"/>
          </p:nvPr>
        </p:nvSpPr>
        <p:spPr>
          <a:xfrm>
            <a:off x="8610600" y="42863"/>
            <a:ext cx="490538"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941F7128-1B49-4699-BFEF-85A89D7A2EAD}" type="slidenum">
              <a:rPr lang="en-US" altLang="en-US" sz="1800" b="1">
                <a:solidFill>
                  <a:srgbClr val="000000"/>
                </a:solidFill>
              </a:rPr>
              <a:pPr/>
              <a:t>6</a:t>
            </a:fld>
            <a:endParaRPr lang="en-US" altLang="en-US" sz="1800" b="1">
              <a:solidFill>
                <a:srgbClr val="000000"/>
              </a:solidFill>
            </a:endParaRPr>
          </a:p>
        </p:txBody>
      </p:sp>
      <p:pic>
        <p:nvPicPr>
          <p:cNvPr id="63506" name="Picture 1"/>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6356350" y="1665288"/>
            <a:ext cx="2724150" cy="198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69016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diamond(in)">
                                      <p:cBhvr>
                                        <p:cTn id="7" dur="2000"/>
                                        <p:tgtEl>
                                          <p:spTgt spid="4096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amond(in)">
                                      <p:cBhvr>
                                        <p:cTn id="10" dur="2000"/>
                                        <p:tgtEl>
                                          <p:spTgt spid="20"/>
                                        </p:tgtEl>
                                      </p:cBhvr>
                                    </p:animEffect>
                                  </p:childTnLst>
                                </p:cTn>
                              </p:par>
                              <p:par>
                                <p:cTn id="11" presetID="2" presetClass="entr" presetSubtype="4" fill="hold" nodeType="withEffect">
                                  <p:stCondLst>
                                    <p:cond delay="0"/>
                                  </p:stCondLst>
                                  <p:childTnLst>
                                    <p:set>
                                      <p:cBhvr>
                                        <p:cTn id="12" dur="1" fill="hold">
                                          <p:stCondLst>
                                            <p:cond delay="0"/>
                                          </p:stCondLst>
                                        </p:cTn>
                                        <p:tgtEl>
                                          <p:spTgt spid="63506"/>
                                        </p:tgtEl>
                                        <p:attrNameLst>
                                          <p:attrName>style.visibility</p:attrName>
                                        </p:attrNameLst>
                                      </p:cBhvr>
                                      <p:to>
                                        <p:strVal val="visible"/>
                                      </p:to>
                                    </p:set>
                                    <p:anim calcmode="lin" valueType="num">
                                      <p:cBhvr additive="base">
                                        <p:cTn id="13" dur="500" fill="hold"/>
                                        <p:tgtEl>
                                          <p:spTgt spid="63506"/>
                                        </p:tgtEl>
                                        <p:attrNameLst>
                                          <p:attrName>ppt_x</p:attrName>
                                        </p:attrNameLst>
                                      </p:cBhvr>
                                      <p:tavLst>
                                        <p:tav tm="0">
                                          <p:val>
                                            <p:strVal val="#ppt_x"/>
                                          </p:val>
                                        </p:tav>
                                        <p:tav tm="100000">
                                          <p:val>
                                            <p:strVal val="#ppt_x"/>
                                          </p:val>
                                        </p:tav>
                                      </p:tavLst>
                                    </p:anim>
                                    <p:anim calcmode="lin" valueType="num">
                                      <p:cBhvr additive="base">
                                        <p:cTn id="14" dur="500" fill="hold"/>
                                        <p:tgtEl>
                                          <p:spTgt spid="63506"/>
                                        </p:tgtEl>
                                        <p:attrNameLst>
                                          <p:attrName>ppt_y</p:attrName>
                                        </p:attrNameLst>
                                      </p:cBhvr>
                                      <p:tavLst>
                                        <p:tav tm="0">
                                          <p:val>
                                            <p:strVal val="1+#ppt_h/2"/>
                                          </p:val>
                                        </p:tav>
                                        <p:tav tm="100000">
                                          <p:val>
                                            <p:strVal val="#ppt_y"/>
                                          </p:val>
                                        </p:tav>
                                      </p:tavLst>
                                    </p:anim>
                                  </p:childTnLst>
                                </p:cTn>
                              </p:par>
                              <p:par>
                                <p:cTn id="15" presetID="8" presetClass="entr" presetSubtype="16"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amond(in)">
                                      <p:cBhvr>
                                        <p:cTn id="17" dur="2000"/>
                                        <p:tgtEl>
                                          <p:spTgt spid="26"/>
                                        </p:tgtEl>
                                      </p:cBhvr>
                                    </p:animEffect>
                                  </p:childTnLst>
                                </p:cTn>
                              </p:par>
                              <p:par>
                                <p:cTn id="18" presetID="8" presetClass="entr" presetSubtype="16" fill="hold" nodeType="withEffect">
                                  <p:stCondLst>
                                    <p:cond delay="0"/>
                                  </p:stCondLst>
                                  <p:childTnLst>
                                    <p:set>
                                      <p:cBhvr>
                                        <p:cTn id="19" dur="1" fill="hold">
                                          <p:stCondLst>
                                            <p:cond delay="0"/>
                                          </p:stCondLst>
                                        </p:cTn>
                                        <p:tgtEl>
                                          <p:spTgt spid="7177"/>
                                        </p:tgtEl>
                                        <p:attrNameLst>
                                          <p:attrName>style.visibility</p:attrName>
                                        </p:attrNameLst>
                                      </p:cBhvr>
                                      <p:to>
                                        <p:strVal val="visible"/>
                                      </p:to>
                                    </p:set>
                                    <p:animEffect transition="in" filter="diamond(in)">
                                      <p:cBhvr>
                                        <p:cTn id="20" dur="2000"/>
                                        <p:tgtEl>
                                          <p:spTgt spid="7177"/>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amond(in)">
                                      <p:cBhvr>
                                        <p:cTn id="23" dur="2000"/>
                                        <p:tgtEl>
                                          <p:spTgt spid="24"/>
                                        </p:tgtEl>
                                      </p:cBhvr>
                                    </p:animEffect>
                                  </p:childTnLst>
                                </p:cTn>
                              </p:par>
                              <p:par>
                                <p:cTn id="24" presetID="8" presetClass="entr" presetSubtype="16"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amond(in)">
                                      <p:cBhvr>
                                        <p:cTn id="26" dur="2000"/>
                                        <p:tgtEl>
                                          <p:spTgt spid="2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86"/>
                                        </p:tgtEl>
                                        <p:attrNameLst>
                                          <p:attrName>style.visibility</p:attrName>
                                        </p:attrNameLst>
                                      </p:cBhvr>
                                      <p:to>
                                        <p:strVal val="visible"/>
                                      </p:to>
                                    </p:set>
                                    <p:anim calcmode="lin" valueType="num">
                                      <p:cBhvr additive="base">
                                        <p:cTn id="43" dur="500" fill="hold"/>
                                        <p:tgtEl>
                                          <p:spTgt spid="7186"/>
                                        </p:tgtEl>
                                        <p:attrNameLst>
                                          <p:attrName>ppt_x</p:attrName>
                                        </p:attrNameLst>
                                      </p:cBhvr>
                                      <p:tavLst>
                                        <p:tav tm="0">
                                          <p:val>
                                            <p:strVal val="#ppt_x"/>
                                          </p:val>
                                        </p:tav>
                                        <p:tav tm="100000">
                                          <p:val>
                                            <p:strVal val="#ppt_x"/>
                                          </p:val>
                                        </p:tav>
                                      </p:tavLst>
                                    </p:anim>
                                    <p:anim calcmode="lin" valueType="num">
                                      <p:cBhvr additive="base">
                                        <p:cTn id="44" dur="500" fill="hold"/>
                                        <p:tgtEl>
                                          <p:spTgt spid="7186"/>
                                        </p:tgtEl>
                                        <p:attrNameLst>
                                          <p:attrName>ppt_y</p:attrName>
                                        </p:attrNameLst>
                                      </p:cBhvr>
                                      <p:tavLst>
                                        <p:tav tm="0">
                                          <p:val>
                                            <p:strVal val="1+#ppt_h/2"/>
                                          </p:val>
                                        </p:tav>
                                        <p:tav tm="100000">
                                          <p:val>
                                            <p:strVal val="#ppt_y"/>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7185"/>
                                        </p:tgtEl>
                                        <p:attrNameLst>
                                          <p:attrName>style.visibility</p:attrName>
                                        </p:attrNameLst>
                                      </p:cBhvr>
                                      <p:to>
                                        <p:strVal val="visible"/>
                                      </p:to>
                                    </p:set>
                                    <p:anim calcmode="lin" valueType="num">
                                      <p:cBhvr>
                                        <p:cTn id="47" dur="500" fill="hold"/>
                                        <p:tgtEl>
                                          <p:spTgt spid="7185"/>
                                        </p:tgtEl>
                                        <p:attrNameLst>
                                          <p:attrName>ppt_w</p:attrName>
                                        </p:attrNameLst>
                                      </p:cBhvr>
                                      <p:tavLst>
                                        <p:tav tm="0">
                                          <p:val>
                                            <p:fltVal val="0"/>
                                          </p:val>
                                        </p:tav>
                                        <p:tav tm="100000">
                                          <p:val>
                                            <p:strVal val="#ppt_w"/>
                                          </p:val>
                                        </p:tav>
                                      </p:tavLst>
                                    </p:anim>
                                    <p:anim calcmode="lin" valueType="num">
                                      <p:cBhvr>
                                        <p:cTn id="48" dur="500" fill="hold"/>
                                        <p:tgtEl>
                                          <p:spTgt spid="71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P spid="7185" grpId="0" animBg="1"/>
      <p:bldP spid="7186" grpId="0"/>
      <p:bldP spid="24" grpId="0"/>
      <p:bldP spid="25" grpId="0" animBg="1"/>
      <p:bldP spid="27" grpId="0" animBg="1"/>
      <p:bldP spid="28" grpId="0" animBg="1"/>
      <p:bldP spid="29" grpId="0" animBg="1"/>
      <p:bldP spid="20"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6" descr="16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6002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9" name="Picture 4"/>
          <p:cNvPicPr>
            <a:picLocks noChangeAspect="1" noChangeArrowheads="1"/>
          </p:cNvPicPr>
          <p:nvPr/>
        </p:nvPicPr>
        <p:blipFill>
          <a:blip r:embed="rId4">
            <a:extLst>
              <a:ext uri="{28A0092B-C50C-407E-A947-70E740481C1C}">
                <a14:useLocalDpi xmlns:a14="http://schemas.microsoft.com/office/drawing/2010/main" xmlns="" val="0"/>
              </a:ext>
            </a:extLst>
          </a:blip>
          <a:srcRect l="57813" t="26892" r="29688" b="47916"/>
          <a:stretch>
            <a:fillRect/>
          </a:stretch>
        </p:blipFill>
        <p:spPr bwMode="auto">
          <a:xfrm>
            <a:off x="7600950" y="3429000"/>
            <a:ext cx="1543050" cy="2259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0" name="TextBox 6"/>
          <p:cNvSpPr txBox="1">
            <a:spLocks noChangeArrowheads="1"/>
          </p:cNvSpPr>
          <p:nvPr/>
        </p:nvSpPr>
        <p:spPr bwMode="auto">
          <a:xfrm>
            <a:off x="1905000" y="762000"/>
            <a:ext cx="5562600" cy="400050"/>
          </a:xfrm>
          <a:prstGeom prst="rect">
            <a:avLst/>
          </a:prstGeom>
          <a:noFill/>
          <a:ln w="9525">
            <a:solidFill>
              <a:srgbClr val="7030A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marL="457200" indent="-457200">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2000" b="1">
                <a:solidFill>
                  <a:srgbClr val="0000FF"/>
                </a:solidFill>
                <a:latin typeface="Tahoma" pitchFamily="34" charset="0"/>
                <a:ea typeface="MS PGothic" pitchFamily="34" charset="-128"/>
                <a:cs typeface="Tahoma" pitchFamily="34" charset="0"/>
              </a:rPr>
              <a:t>Chơi đùa quanh ô tô đang dừng đỗ</a:t>
            </a:r>
          </a:p>
        </p:txBody>
      </p:sp>
      <p:sp>
        <p:nvSpPr>
          <p:cNvPr id="9229" name="TextBox 6"/>
          <p:cNvSpPr txBox="1">
            <a:spLocks noChangeArrowheads="1"/>
          </p:cNvSpPr>
          <p:nvPr/>
        </p:nvSpPr>
        <p:spPr bwMode="auto">
          <a:xfrm>
            <a:off x="609600" y="4648200"/>
            <a:ext cx="4419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1800" b="1">
                <a:solidFill>
                  <a:srgbClr val="FC14E0"/>
                </a:solidFill>
                <a:latin typeface="Wingdings" pitchFamily="2" charset="2"/>
                <a:ea typeface="MS PGothic" pitchFamily="34" charset="-128"/>
                <a:cs typeface="Tahoma" pitchFamily="34" charset="0"/>
              </a:rPr>
              <a:t>ü </a:t>
            </a:r>
            <a:r>
              <a:rPr kumimoji="1" lang="en-US" altLang="en-US" sz="1800" b="1">
                <a:solidFill>
                  <a:srgbClr val="00B050"/>
                </a:solidFill>
                <a:latin typeface="Tahoma" pitchFamily="34" charset="0"/>
                <a:ea typeface="MS PGothic" pitchFamily="34" charset="-128"/>
                <a:cs typeface="Tahoma" pitchFamily="34" charset="0"/>
              </a:rPr>
              <a:t>Ô tô có thể chuyển động bất ngờ</a:t>
            </a:r>
          </a:p>
        </p:txBody>
      </p:sp>
      <p:sp>
        <p:nvSpPr>
          <p:cNvPr id="9231" name="TextBox 6"/>
          <p:cNvSpPr txBox="1">
            <a:spLocks noChangeArrowheads="1"/>
          </p:cNvSpPr>
          <p:nvPr/>
        </p:nvSpPr>
        <p:spPr bwMode="auto">
          <a:xfrm>
            <a:off x="638175" y="5094288"/>
            <a:ext cx="3505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0"/>
              </a:spcBef>
              <a:spcAft>
                <a:spcPct val="0"/>
              </a:spcAft>
            </a:pPr>
            <a:r>
              <a:rPr kumimoji="1" lang="en-US" altLang="en-US" sz="1800" b="1">
                <a:solidFill>
                  <a:srgbClr val="FC14E0"/>
                </a:solidFill>
                <a:latin typeface="Wingdings" pitchFamily="2" charset="2"/>
                <a:ea typeface="MS PGothic" pitchFamily="34" charset="-128"/>
                <a:cs typeface="Tahoma" pitchFamily="34" charset="0"/>
              </a:rPr>
              <a:t>ü </a:t>
            </a:r>
            <a:r>
              <a:rPr kumimoji="1" lang="en-US" altLang="en-US" sz="1800" b="1">
                <a:solidFill>
                  <a:srgbClr val="00B050"/>
                </a:solidFill>
                <a:latin typeface="Tahoma" pitchFamily="34" charset="0"/>
                <a:ea typeface="MS PGothic" pitchFamily="34" charset="-128"/>
                <a:cs typeface="Tahoma" pitchFamily="34" charset="0"/>
              </a:rPr>
              <a:t>Ô tô che khuất tầm nhìn</a:t>
            </a:r>
          </a:p>
        </p:txBody>
      </p:sp>
      <p:sp>
        <p:nvSpPr>
          <p:cNvPr id="9232" name="Rounded Rectangle 15"/>
          <p:cNvSpPr>
            <a:spLocks noChangeArrowheads="1"/>
          </p:cNvSpPr>
          <p:nvPr/>
        </p:nvSpPr>
        <p:spPr bwMode="auto">
          <a:xfrm>
            <a:off x="657225" y="5672138"/>
            <a:ext cx="7620000" cy="1066800"/>
          </a:xfrm>
          <a:prstGeom prst="roundRect">
            <a:avLst>
              <a:gd name="adj" fmla="val 16667"/>
            </a:avLst>
          </a:prstGeom>
          <a:solidFill>
            <a:srgbClr val="00B0F0"/>
          </a:solidFill>
          <a:ln w="9525" algn="ctr">
            <a:solidFill>
              <a:schemeClr val="tx1"/>
            </a:solidFill>
            <a:round/>
            <a:headEnd/>
            <a:tailEnd/>
          </a:ln>
        </p:spPr>
        <p:txBody>
          <a:bodyPr wrap="none" anchor="ctr"/>
          <a:lstStyle/>
          <a:p>
            <a:pPr algn="ctr" fontAlgn="base">
              <a:spcBef>
                <a:spcPct val="0"/>
              </a:spcBef>
              <a:spcAft>
                <a:spcPct val="0"/>
              </a:spcAft>
            </a:pPr>
            <a:endParaRPr kumimoji="1" lang="en-US" altLang="en-US" sz="2000" b="1">
              <a:solidFill>
                <a:srgbClr val="000000"/>
              </a:solidFill>
              <a:ea typeface="MS PGothic" pitchFamily="34" charset="-128"/>
            </a:endParaRPr>
          </a:p>
        </p:txBody>
      </p:sp>
      <p:sp>
        <p:nvSpPr>
          <p:cNvPr id="9233" name="TextBox 6"/>
          <p:cNvSpPr txBox="1">
            <a:spLocks noChangeArrowheads="1"/>
          </p:cNvSpPr>
          <p:nvPr/>
        </p:nvSpPr>
        <p:spPr bwMode="auto">
          <a:xfrm>
            <a:off x="581025" y="5854700"/>
            <a:ext cx="7696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1800" b="1">
                <a:solidFill>
                  <a:srgbClr val="FFFF00"/>
                </a:solidFill>
                <a:latin typeface="Tahoma" pitchFamily="34" charset="0"/>
                <a:ea typeface="MS PGothic" pitchFamily="34" charset="-128"/>
                <a:cs typeface="Tahoma" pitchFamily="34" charset="0"/>
              </a:rPr>
              <a:t>Những chiếc ô tô có thể chuyển động bất ngờ gây nguy hiểm                    và che khuất tầm nhìn khiến các em khó quan sát.</a:t>
            </a:r>
          </a:p>
        </p:txBody>
      </p:sp>
      <p:sp>
        <p:nvSpPr>
          <p:cNvPr id="22" name="Cloud Callout 21"/>
          <p:cNvSpPr>
            <a:spLocks noChangeArrowheads="1"/>
          </p:cNvSpPr>
          <p:nvPr/>
        </p:nvSpPr>
        <p:spPr bwMode="auto">
          <a:xfrm>
            <a:off x="5334000" y="1295400"/>
            <a:ext cx="2895600" cy="2438400"/>
          </a:xfrm>
          <a:prstGeom prst="cloudCallout">
            <a:avLst>
              <a:gd name="adj1" fmla="val 39023"/>
              <a:gd name="adj2" fmla="val 67806"/>
            </a:avLst>
          </a:prstGeom>
          <a:solidFill>
            <a:srgbClr val="FF0066"/>
          </a:solidFill>
          <a:ln w="9525" algn="ctr">
            <a:solidFill>
              <a:schemeClr val="tx1"/>
            </a:solidFill>
            <a:round/>
            <a:headEnd/>
            <a:tailEnd/>
          </a:ln>
        </p:spPr>
        <p:txBody>
          <a:bodyPr wrap="none" anchor="ctr"/>
          <a:lstStyle/>
          <a:p>
            <a:pPr algn="ctr" fontAlgn="base">
              <a:spcBef>
                <a:spcPct val="0"/>
              </a:spcBef>
              <a:spcAft>
                <a:spcPct val="0"/>
              </a:spcAft>
            </a:pPr>
            <a:endParaRPr kumimoji="1" lang="en-US" altLang="en-US" sz="2000" b="1">
              <a:solidFill>
                <a:srgbClr val="000000"/>
              </a:solidFill>
              <a:ea typeface="MS PGothic" pitchFamily="34" charset="-128"/>
            </a:endParaRPr>
          </a:p>
        </p:txBody>
      </p:sp>
      <p:sp>
        <p:nvSpPr>
          <p:cNvPr id="23" name="TextBox 6"/>
          <p:cNvSpPr txBox="1">
            <a:spLocks noChangeArrowheads="1"/>
          </p:cNvSpPr>
          <p:nvPr/>
        </p:nvSpPr>
        <p:spPr bwMode="auto">
          <a:xfrm>
            <a:off x="5638800" y="1752600"/>
            <a:ext cx="22098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2000" b="1">
                <a:solidFill>
                  <a:srgbClr val="FFFF00"/>
                </a:solidFill>
                <a:latin typeface="Tahoma" pitchFamily="34" charset="0"/>
                <a:ea typeface="MS PGothic" pitchFamily="34" charset="-128"/>
                <a:cs typeface="Tahoma" pitchFamily="34" charset="0"/>
              </a:rPr>
              <a:t>Vì sao chúng ta không nên chơi đùa quanh ô tô đang dừng đỗ?</a:t>
            </a:r>
          </a:p>
        </p:txBody>
      </p:sp>
      <p:sp>
        <p:nvSpPr>
          <p:cNvPr id="65547" name="TextBox 15"/>
          <p:cNvSpPr txBox="1">
            <a:spLocks noChangeArrowheads="1"/>
          </p:cNvSpPr>
          <p:nvPr/>
        </p:nvSpPr>
        <p:spPr bwMode="auto">
          <a:xfrm>
            <a:off x="1600200" y="152400"/>
            <a:ext cx="69342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0"/>
              </a:spcBef>
              <a:spcAft>
                <a:spcPct val="0"/>
              </a:spcAft>
            </a:pPr>
            <a:r>
              <a:rPr kumimoji="1" lang="en-US" altLang="en-US" sz="2000" b="1">
                <a:solidFill>
                  <a:srgbClr val="00B050"/>
                </a:solidFill>
                <a:latin typeface="Tahoma" pitchFamily="34" charset="0"/>
                <a:ea typeface="MS PGothic" pitchFamily="34" charset="-128"/>
                <a:cs typeface="Tahoma" pitchFamily="34" charset="0"/>
              </a:rPr>
              <a:t>Nguy hiểm khi chơi đùa ở những nơi không an toàn</a:t>
            </a:r>
          </a:p>
        </p:txBody>
      </p:sp>
      <p:sp>
        <p:nvSpPr>
          <p:cNvPr id="17" name="TextBox 6"/>
          <p:cNvSpPr txBox="1">
            <a:spLocks noChangeArrowheads="1"/>
          </p:cNvSpPr>
          <p:nvPr/>
        </p:nvSpPr>
        <p:spPr bwMode="auto">
          <a:xfrm>
            <a:off x="2819400" y="1295400"/>
            <a:ext cx="457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1800" b="1">
                <a:solidFill>
                  <a:srgbClr val="FC14E0"/>
                </a:solidFill>
                <a:latin typeface="Tahoma" pitchFamily="34" charset="0"/>
                <a:ea typeface="MS PGothic" pitchFamily="34" charset="-128"/>
                <a:cs typeface="Tahoma" pitchFamily="34" charset="0"/>
              </a:rPr>
              <a:t>4</a:t>
            </a:r>
          </a:p>
        </p:txBody>
      </p:sp>
      <p:pic>
        <p:nvPicPr>
          <p:cNvPr id="8209" name="Picture 17" descr="C:\Users\F19573\Desktop\doxe.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90600" y="1676400"/>
            <a:ext cx="4192588" cy="2852738"/>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65550" name="Slide Number Placeholder 9"/>
          <p:cNvSpPr>
            <a:spLocks noGrp="1"/>
          </p:cNvSpPr>
          <p:nvPr>
            <p:ph type="sldNum" sz="quarter" idx="12"/>
          </p:nvPr>
        </p:nvSpPr>
        <p:spPr>
          <a:xfrm>
            <a:off x="8610600" y="42863"/>
            <a:ext cx="490538"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067A21A3-DA05-4D85-A125-3F9D5E56D406}" type="slidenum">
              <a:rPr lang="en-US" altLang="en-US" sz="1800" b="1">
                <a:solidFill>
                  <a:srgbClr val="000000"/>
                </a:solidFill>
              </a:rPr>
              <a:pPr/>
              <a:t>7</a:t>
            </a:fld>
            <a:endParaRPr lang="en-US" altLang="en-US" sz="1800" b="1">
              <a:solidFill>
                <a:srgbClr val="000000"/>
              </a:solidFill>
            </a:endParaRPr>
          </a:p>
        </p:txBody>
      </p:sp>
    </p:spTree>
    <p:extLst>
      <p:ext uri="{BB962C8B-B14F-4D97-AF65-F5344CB8AC3E}">
        <p14:creationId xmlns:p14="http://schemas.microsoft.com/office/powerpoint/2010/main" xmlns="" val="2511150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circle(in)">
                                      <p:cBhvr>
                                        <p:cTn id="7" dur="2000"/>
                                        <p:tgtEl>
                                          <p:spTgt spid="4199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ircle(in)">
                                      <p:cBhvr>
                                        <p:cTn id="10" dur="2000"/>
                                        <p:tgtEl>
                                          <p:spTgt spid="2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ircle(in)">
                                      <p:cBhvr>
                                        <p:cTn id="13" dur="2000"/>
                                        <p:tgtEl>
                                          <p:spTgt spid="2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in)">
                                      <p:cBhvr>
                                        <p:cTn id="16" dur="2000"/>
                                        <p:tgtEl>
                                          <p:spTgt spid="17"/>
                                        </p:tgtEl>
                                      </p:cBhvr>
                                    </p:animEffect>
                                  </p:childTnLst>
                                </p:cTn>
                              </p:par>
                              <p:par>
                                <p:cTn id="17" presetID="6" presetClass="entr" presetSubtype="16" fill="hold" nodeType="withEffect">
                                  <p:stCondLst>
                                    <p:cond delay="0"/>
                                  </p:stCondLst>
                                  <p:childTnLst>
                                    <p:set>
                                      <p:cBhvr>
                                        <p:cTn id="18" dur="1" fill="hold">
                                          <p:stCondLst>
                                            <p:cond delay="0"/>
                                          </p:stCondLst>
                                        </p:cTn>
                                        <p:tgtEl>
                                          <p:spTgt spid="8209"/>
                                        </p:tgtEl>
                                        <p:attrNameLst>
                                          <p:attrName>style.visibility</p:attrName>
                                        </p:attrNameLst>
                                      </p:cBhvr>
                                      <p:to>
                                        <p:strVal val="visible"/>
                                      </p:to>
                                    </p:set>
                                    <p:animEffect transition="in" filter="circle(in)">
                                      <p:cBhvr>
                                        <p:cTn id="19" dur="2000"/>
                                        <p:tgtEl>
                                          <p:spTgt spid="8209"/>
                                        </p:tgtEl>
                                      </p:cBhvr>
                                    </p:animEffect>
                                  </p:childTnLst>
                                </p:cTn>
                              </p:par>
                              <p:par>
                                <p:cTn id="20" presetID="6" presetClass="entr" presetSubtype="16" fill="hold" nodeType="withEffect">
                                  <p:stCondLst>
                                    <p:cond delay="0"/>
                                  </p:stCondLst>
                                  <p:childTnLst>
                                    <p:set>
                                      <p:cBhvr>
                                        <p:cTn id="21" dur="1" fill="hold">
                                          <p:stCondLst>
                                            <p:cond delay="0"/>
                                          </p:stCondLst>
                                        </p:cTn>
                                        <p:tgtEl>
                                          <p:spTgt spid="41989"/>
                                        </p:tgtEl>
                                        <p:attrNameLst>
                                          <p:attrName>style.visibility</p:attrName>
                                        </p:attrNameLst>
                                      </p:cBhvr>
                                      <p:to>
                                        <p:strVal val="visible"/>
                                      </p:to>
                                    </p:set>
                                    <p:animEffect transition="in" filter="circle(in)">
                                      <p:cBhvr>
                                        <p:cTn id="22" dur="2000"/>
                                        <p:tgtEl>
                                          <p:spTgt spid="419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2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3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9233"/>
                                        </p:tgtEl>
                                        <p:attrNameLst>
                                          <p:attrName>style.visibility</p:attrName>
                                        </p:attrNameLst>
                                      </p:cBhvr>
                                      <p:to>
                                        <p:strVal val="visible"/>
                                      </p:to>
                                    </p:set>
                                    <p:anim calcmode="lin" valueType="num">
                                      <p:cBhvr>
                                        <p:cTn id="35" dur="500" fill="hold"/>
                                        <p:tgtEl>
                                          <p:spTgt spid="9233"/>
                                        </p:tgtEl>
                                        <p:attrNameLst>
                                          <p:attrName>ppt_w</p:attrName>
                                        </p:attrNameLst>
                                      </p:cBhvr>
                                      <p:tavLst>
                                        <p:tav tm="0">
                                          <p:val>
                                            <p:fltVal val="0"/>
                                          </p:val>
                                        </p:tav>
                                        <p:tav tm="100000">
                                          <p:val>
                                            <p:strVal val="#ppt_w"/>
                                          </p:val>
                                        </p:tav>
                                      </p:tavLst>
                                    </p:anim>
                                    <p:anim calcmode="lin" valueType="num">
                                      <p:cBhvr>
                                        <p:cTn id="36" dur="500" fill="hold"/>
                                        <p:tgtEl>
                                          <p:spTgt spid="9233"/>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9232"/>
                                        </p:tgtEl>
                                        <p:attrNameLst>
                                          <p:attrName>style.visibility</p:attrName>
                                        </p:attrNameLst>
                                      </p:cBhvr>
                                      <p:to>
                                        <p:strVal val="visible"/>
                                      </p:to>
                                    </p:set>
                                    <p:anim calcmode="lin" valueType="num">
                                      <p:cBhvr>
                                        <p:cTn id="39" dur="500" fill="hold"/>
                                        <p:tgtEl>
                                          <p:spTgt spid="9232"/>
                                        </p:tgtEl>
                                        <p:attrNameLst>
                                          <p:attrName>ppt_w</p:attrName>
                                        </p:attrNameLst>
                                      </p:cBhvr>
                                      <p:tavLst>
                                        <p:tav tm="0">
                                          <p:val>
                                            <p:fltVal val="0"/>
                                          </p:val>
                                        </p:tav>
                                        <p:tav tm="100000">
                                          <p:val>
                                            <p:strVal val="#ppt_w"/>
                                          </p:val>
                                        </p:tav>
                                      </p:tavLst>
                                    </p:anim>
                                    <p:anim calcmode="lin" valueType="num">
                                      <p:cBhvr>
                                        <p:cTn id="40" dur="500" fill="hold"/>
                                        <p:tgtEl>
                                          <p:spTgt spid="92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P spid="9229" grpId="0"/>
      <p:bldP spid="9231" grpId="0"/>
      <p:bldP spid="9232" grpId="0" animBg="1"/>
      <p:bldP spid="9233" grpId="0"/>
      <p:bldP spid="22" grpId="0" animBg="1"/>
      <p:bldP spid="2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6" descr="16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 y="76200"/>
            <a:ext cx="990600" cy="754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3" name="Picture 4"/>
          <p:cNvPicPr>
            <a:picLocks noChangeAspect="1" noChangeArrowheads="1"/>
          </p:cNvPicPr>
          <p:nvPr/>
        </p:nvPicPr>
        <p:blipFill>
          <a:blip r:embed="rId4">
            <a:extLst>
              <a:ext uri="{28A0092B-C50C-407E-A947-70E740481C1C}">
                <a14:useLocalDpi xmlns:a14="http://schemas.microsoft.com/office/drawing/2010/main" xmlns="" val="0"/>
              </a:ext>
            </a:extLst>
          </a:blip>
          <a:srcRect l="57813" t="26892" r="29688" b="47916"/>
          <a:stretch>
            <a:fillRect/>
          </a:stretch>
        </p:blipFill>
        <p:spPr bwMode="auto">
          <a:xfrm>
            <a:off x="6858000" y="2447925"/>
            <a:ext cx="2057400" cy="301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4" name="TextBox 6"/>
          <p:cNvSpPr txBox="1">
            <a:spLocks noChangeArrowheads="1"/>
          </p:cNvSpPr>
          <p:nvPr/>
        </p:nvSpPr>
        <p:spPr bwMode="auto">
          <a:xfrm>
            <a:off x="511175" y="1465263"/>
            <a:ext cx="4229100" cy="400050"/>
          </a:xfrm>
          <a:prstGeom prst="rect">
            <a:avLst/>
          </a:prstGeom>
          <a:noFill/>
          <a:ln w="9525">
            <a:solidFill>
              <a:srgbClr val="7030A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marL="457200" indent="-457200">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2000" b="1">
                <a:solidFill>
                  <a:srgbClr val="0000FF"/>
                </a:solidFill>
                <a:latin typeface="Tahoma" pitchFamily="34" charset="0"/>
                <a:ea typeface="MS PGothic" pitchFamily="34" charset="-128"/>
                <a:cs typeface="Tahoma" pitchFamily="34" charset="0"/>
              </a:rPr>
              <a:t>Chơi đùa gần đường sắt</a:t>
            </a:r>
          </a:p>
        </p:txBody>
      </p:sp>
      <p:pic>
        <p:nvPicPr>
          <p:cNvPr id="10252" name="Picture 17" descr="C:\Users\F19573\Desktop\20120417-131419-10-10-89736.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30225" y="2108200"/>
            <a:ext cx="42291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55" name="Rounded Rectangle 14"/>
          <p:cNvSpPr>
            <a:spLocks noChangeArrowheads="1"/>
          </p:cNvSpPr>
          <p:nvPr/>
        </p:nvSpPr>
        <p:spPr bwMode="auto">
          <a:xfrm>
            <a:off x="609600" y="5562600"/>
            <a:ext cx="7848600" cy="990600"/>
          </a:xfrm>
          <a:prstGeom prst="roundRect">
            <a:avLst>
              <a:gd name="adj" fmla="val 16667"/>
            </a:avLst>
          </a:prstGeom>
          <a:solidFill>
            <a:srgbClr val="00B0F0"/>
          </a:solidFill>
          <a:ln w="9525" algn="ctr">
            <a:solidFill>
              <a:schemeClr val="tx1"/>
            </a:solidFill>
            <a:round/>
            <a:headEnd/>
            <a:tailEnd/>
          </a:ln>
        </p:spPr>
        <p:txBody>
          <a:bodyPr wrap="none" anchor="ctr"/>
          <a:lstStyle/>
          <a:p>
            <a:pPr algn="ctr" fontAlgn="base">
              <a:spcBef>
                <a:spcPct val="0"/>
              </a:spcBef>
              <a:spcAft>
                <a:spcPct val="0"/>
              </a:spcAft>
            </a:pPr>
            <a:endParaRPr kumimoji="1" lang="en-US" altLang="en-US" sz="2000" b="1">
              <a:solidFill>
                <a:srgbClr val="000000"/>
              </a:solidFill>
              <a:ea typeface="MS PGothic" pitchFamily="34" charset="-128"/>
            </a:endParaRPr>
          </a:p>
        </p:txBody>
      </p:sp>
      <p:sp>
        <p:nvSpPr>
          <p:cNvPr id="10256" name="TextBox 6"/>
          <p:cNvSpPr txBox="1">
            <a:spLocks noChangeArrowheads="1"/>
          </p:cNvSpPr>
          <p:nvPr/>
        </p:nvSpPr>
        <p:spPr bwMode="auto">
          <a:xfrm>
            <a:off x="685800" y="5638800"/>
            <a:ext cx="76962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1800" b="1">
                <a:solidFill>
                  <a:srgbClr val="FFFF00"/>
                </a:solidFill>
                <a:latin typeface="Tahoma" pitchFamily="34" charset="0"/>
                <a:ea typeface="MS PGothic" pitchFamily="34" charset="-128"/>
                <a:cs typeface="Tahoma" pitchFamily="34" charset="0"/>
              </a:rPr>
              <a:t>Các đoàn tàu có thể gây nguy hiểm cho các em khi đang mải chơi do tốc độ tàu chạy rất nhanh mà chúng ta chưa kịp tránh                           dễ dẫn đến tai nạn. </a:t>
            </a:r>
          </a:p>
        </p:txBody>
      </p:sp>
      <p:sp>
        <p:nvSpPr>
          <p:cNvPr id="67592" name="TextBox 15"/>
          <p:cNvSpPr txBox="1">
            <a:spLocks noChangeArrowheads="1"/>
          </p:cNvSpPr>
          <p:nvPr/>
        </p:nvSpPr>
        <p:spPr bwMode="auto">
          <a:xfrm>
            <a:off x="1066800" y="123825"/>
            <a:ext cx="76200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0"/>
              </a:spcBef>
              <a:spcAft>
                <a:spcPct val="0"/>
              </a:spcAft>
            </a:pPr>
            <a:r>
              <a:rPr kumimoji="1" lang="en-US" altLang="en-US" sz="2200" b="1">
                <a:solidFill>
                  <a:srgbClr val="00B050"/>
                </a:solidFill>
                <a:latin typeface="Tahoma" pitchFamily="34" charset="0"/>
                <a:ea typeface="MS PGothic" pitchFamily="34" charset="-128"/>
                <a:cs typeface="Tahoma" pitchFamily="34" charset="0"/>
              </a:rPr>
              <a:t>Nguy hiểm khi chơi đùa ở những nơi không an toàn</a:t>
            </a:r>
          </a:p>
        </p:txBody>
      </p:sp>
      <p:sp>
        <p:nvSpPr>
          <p:cNvPr id="17" name="TextBox 6"/>
          <p:cNvSpPr txBox="1">
            <a:spLocks noChangeArrowheads="1"/>
          </p:cNvSpPr>
          <p:nvPr/>
        </p:nvSpPr>
        <p:spPr bwMode="auto">
          <a:xfrm>
            <a:off x="2286000" y="1811338"/>
            <a:ext cx="457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1800" b="1">
                <a:solidFill>
                  <a:srgbClr val="FC14E0"/>
                </a:solidFill>
                <a:latin typeface="Tahoma" pitchFamily="34" charset="0"/>
                <a:ea typeface="MS PGothic" pitchFamily="34" charset="-128"/>
                <a:cs typeface="Tahoma" pitchFamily="34" charset="0"/>
              </a:rPr>
              <a:t>5</a:t>
            </a:r>
          </a:p>
        </p:txBody>
      </p:sp>
      <p:sp>
        <p:nvSpPr>
          <p:cNvPr id="9231" name="Cloud Callout 17"/>
          <p:cNvSpPr>
            <a:spLocks noChangeArrowheads="1"/>
          </p:cNvSpPr>
          <p:nvPr/>
        </p:nvSpPr>
        <p:spPr bwMode="auto">
          <a:xfrm>
            <a:off x="4826000" y="942975"/>
            <a:ext cx="3505200" cy="1600200"/>
          </a:xfrm>
          <a:prstGeom prst="cloudCallout">
            <a:avLst>
              <a:gd name="adj1" fmla="val 23296"/>
              <a:gd name="adj2" fmla="val 103968"/>
            </a:avLst>
          </a:prstGeom>
          <a:solidFill>
            <a:srgbClr val="FF0066"/>
          </a:solidFill>
          <a:ln w="9525" algn="ctr">
            <a:solidFill>
              <a:schemeClr val="tx1"/>
            </a:solidFill>
            <a:round/>
            <a:headEnd/>
            <a:tailEnd/>
          </a:ln>
        </p:spPr>
        <p:txBody>
          <a:bodyPr wrap="none" anchor="ctr"/>
          <a:lstStyle/>
          <a:p>
            <a:pPr algn="ctr" fontAlgn="base">
              <a:spcBef>
                <a:spcPct val="0"/>
              </a:spcBef>
              <a:spcAft>
                <a:spcPct val="0"/>
              </a:spcAft>
            </a:pPr>
            <a:endParaRPr kumimoji="1" lang="en-US" altLang="en-US" sz="2000" b="1">
              <a:solidFill>
                <a:srgbClr val="000000"/>
              </a:solidFill>
              <a:ea typeface="MS PGothic" pitchFamily="34" charset="-128"/>
            </a:endParaRPr>
          </a:p>
        </p:txBody>
      </p:sp>
      <p:sp>
        <p:nvSpPr>
          <p:cNvPr id="19" name="TextBox 6"/>
          <p:cNvSpPr txBox="1">
            <a:spLocks noChangeArrowheads="1"/>
          </p:cNvSpPr>
          <p:nvPr/>
        </p:nvSpPr>
        <p:spPr bwMode="auto">
          <a:xfrm>
            <a:off x="5207000" y="1281113"/>
            <a:ext cx="27432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1800" b="1">
                <a:solidFill>
                  <a:srgbClr val="FFFF00"/>
                </a:solidFill>
                <a:latin typeface="Tahoma" pitchFamily="34" charset="0"/>
                <a:ea typeface="MS PGothic" pitchFamily="34" charset="-128"/>
                <a:cs typeface="Tahoma" pitchFamily="34" charset="0"/>
              </a:rPr>
              <a:t>Những nguy hiểm nào có thể xảy đến với bạn nhỏ trong phim?</a:t>
            </a:r>
          </a:p>
        </p:txBody>
      </p:sp>
      <p:sp>
        <p:nvSpPr>
          <p:cNvPr id="67596" name="Slide Number Placeholder 9"/>
          <p:cNvSpPr>
            <a:spLocks noGrp="1"/>
          </p:cNvSpPr>
          <p:nvPr>
            <p:ph type="sldNum" sz="quarter" idx="12"/>
          </p:nvPr>
        </p:nvSpPr>
        <p:spPr>
          <a:xfrm>
            <a:off x="8610600" y="42863"/>
            <a:ext cx="490538"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F155AD95-DE2A-4EF8-952A-7A2943A997B9}" type="slidenum">
              <a:rPr lang="en-US" altLang="en-US" sz="1800" b="1">
                <a:solidFill>
                  <a:srgbClr val="000000"/>
                </a:solidFill>
              </a:rPr>
              <a:pPr/>
              <a:t>8</a:t>
            </a:fld>
            <a:endParaRPr lang="en-US" altLang="en-US" sz="1800" b="1">
              <a:solidFill>
                <a:srgbClr val="000000"/>
              </a:solidFill>
            </a:endParaRPr>
          </a:p>
        </p:txBody>
      </p:sp>
    </p:spTree>
    <p:extLst>
      <p:ext uri="{BB962C8B-B14F-4D97-AF65-F5344CB8AC3E}">
        <p14:creationId xmlns:p14="http://schemas.microsoft.com/office/powerpoint/2010/main" xmlns="" val="2139551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256"/>
                                        </p:tgtEl>
                                        <p:attrNameLst>
                                          <p:attrName>style.visibility</p:attrName>
                                        </p:attrNameLst>
                                      </p:cBhvr>
                                      <p:to>
                                        <p:strVal val="visible"/>
                                      </p:to>
                                    </p:set>
                                    <p:anim calcmode="lin" valueType="num">
                                      <p:cBhvr additive="base">
                                        <p:cTn id="21" dur="500" fill="hold"/>
                                        <p:tgtEl>
                                          <p:spTgt spid="10256"/>
                                        </p:tgtEl>
                                        <p:attrNameLst>
                                          <p:attrName>ppt_x</p:attrName>
                                        </p:attrNameLst>
                                      </p:cBhvr>
                                      <p:tavLst>
                                        <p:tav tm="0">
                                          <p:val>
                                            <p:strVal val="#ppt_x"/>
                                          </p:val>
                                        </p:tav>
                                        <p:tav tm="100000">
                                          <p:val>
                                            <p:strVal val="#ppt_x"/>
                                          </p:val>
                                        </p:tav>
                                      </p:tavLst>
                                    </p:anim>
                                    <p:anim calcmode="lin" valueType="num">
                                      <p:cBhvr additive="base">
                                        <p:cTn id="22" dur="500" fill="hold"/>
                                        <p:tgtEl>
                                          <p:spTgt spid="1025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255"/>
                                        </p:tgtEl>
                                        <p:attrNameLst>
                                          <p:attrName>style.visibility</p:attrName>
                                        </p:attrNameLst>
                                      </p:cBhvr>
                                      <p:to>
                                        <p:strVal val="visible"/>
                                      </p:to>
                                    </p:set>
                                    <p:anim calcmode="lin" valueType="num">
                                      <p:cBhvr additive="base">
                                        <p:cTn id="25" dur="500" fill="hold"/>
                                        <p:tgtEl>
                                          <p:spTgt spid="10255"/>
                                        </p:tgtEl>
                                        <p:attrNameLst>
                                          <p:attrName>ppt_x</p:attrName>
                                        </p:attrNameLst>
                                      </p:cBhvr>
                                      <p:tavLst>
                                        <p:tav tm="0">
                                          <p:val>
                                            <p:strVal val="#ppt_x"/>
                                          </p:val>
                                        </p:tav>
                                        <p:tav tm="100000">
                                          <p:val>
                                            <p:strVal val="#ppt_x"/>
                                          </p:val>
                                        </p:tav>
                                      </p:tavLst>
                                    </p:anim>
                                    <p:anim calcmode="lin" valueType="num">
                                      <p:cBhvr additive="base">
                                        <p:cTn id="26" dur="500" fill="hold"/>
                                        <p:tgtEl>
                                          <p:spTgt spid="102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animBg="1"/>
      <p:bldP spid="10255" grpId="0" animBg="1"/>
      <p:bldP spid="10256" grpId="0"/>
      <p:bldP spid="17" grpId="0"/>
      <p:bldP spid="9231"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7" descr="08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4325" y="79375"/>
            <a:ext cx="828675"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5" name="AutoShape 12" descr="data:image/jpeg;base64,/9j/4AAQSkZJRgABAQAAAQABAAD/2wCEAAkGBhQSERUUExQVFRUVGRsYGRcYFxweHBobHB0aHRgaHRgZHyYeGhojGhgXIC8gJicpLCwsGB4xNTAqNSYrLCkBCQoKDgwOGg8PGiwkHyQsLCwsLCwsLCwsLCwsLCwsLCwsLCwsLCwpLCwsLCwsLCwpLCwsLCwsKSwsLCwsLCwsLP/AABEIALcBEwMBIgACEQEDEQH/xAAbAAACAwEBAQAAAAAAAAAAAAAFBgADBAIBB//EAEsQAAECAwUFBQQFCAgFBQAAAAECEQADIQQFEjFBIlFhcYEGE5GhsTLB0fAjQlJichQkM4KisuHxBxU0Q5KzwtJTc3TD4hZEVGOD/8QAGAEAAwEBAAAAAAAAAAAAAAAAAQIDAAT/xAAoEQACAgICAQMEAgMAAAAAAAAAAQIRITEDEkEiMlEEE2GBcfBCwdH/2gAMAwEAAhEDEQA/APjnc5x20drFI4WYxis+0OYjZIKnHPjGJPtDnG6Q5UGbPh8D6wwgZu+0GYl2GyyfDlG0IgJdt6mSGw4gSSenODMntBJWA7g/PWISjkdLAUuazBayFVDZQf7vDhAdsW8nQ74HXTJaoyIfxgrqPnQxfjXpJyeSw24THdNBwBqFM7vGa8n7slNWz5VdxujiROBQTtVObD7Q3HhHl6VlFq1EMjPYBmpQXphOEhxuYaZUp4RbdthaaTQjCMLcg7jjGWcqq/w/CClzp2/1fhAQz0Z0WhKUFLsohZD6l1NXwixd3hQqM0sd8LXaUETJAD1lg+K1Qzdm7KQlTknLpnE5LI6YCTcvcroAsHJKulCetDFl6ySp2IISWH20F6oO9OoMNCrJ9KKO6F/6YwX7dqUHEA74QDqA4oT9YbtRxGWRmYJNnCMIFFO4IptAuMuOm5xrBW2TCmZLJcqKQkDNySshueE+EYpNtQteBiRWreyd/KLJ1n7wplqzQoEKBYjE4SQX+sW8YzyZYOLpt5UteGZhlpO0DhDklWFsVMh9oQ13Za1TZa8QSCh+7OAJBwpDlnJIdhUn1gNJ7NSrMVFE2dVsQcNR2cBNc/AwYuBSlJmEIptAEAkAYGS+56jplCX6sA72Olifu0PngS/Ng8Ye0iCuTgGalJSOp/hG6znYTwSn0ESZIC8w7F/nhHQvaL5Ad8XUJd2yZbhRE3EeqV1aFkywFoSWGatwbLMwxW2UF2W0Te9AKMSkIBGE4XCdXNAfOE5U1ZdVSUqw1qMgS272h4RHY41WCagTEVSogjZCxm4bJywLZctYZ7XessHGsBJmOkkpU5ZbAijPlv3ZwjdmlE2hBOqk880nPmIcO28lItliOZClFMvD7Z3OdlOesMtA8ny+bfMsJIBJO1klxVxqzhjGS7pHezAlOJNCXLaVomsGV2cMspDAS5igCxqlC1B6Vc8R5Rx2dlEhKyzkK04tE26VoevAOvq7xLmoSMgseJSSfN45tBwpcZjLmTTzg72tQgS5ZQUqnYytSq4QnBsofVQ1bIqqYXLNOUuYhKwlgoOHId9+uT04jfDeBOrcr8BewW+UhUoGYghIDlxvL+OfWCnbq9ESrOUpAUq0OKfZcFSvAAfrPpC1eyEBM0BGEjCymAGYJZuXlwilM5U5CziStS0d2gFTKQhOEk4GJLuKg1L7qGOEF5ZYuzr/ACcT1F0nZSkBWyEnEaswdRDb24xjtHahEuUJYQTQpzyJfMtX2hWDV+2lKLGiSlQUs4CwOTGvin06wt3XdaJ6FFaTRS6O1UpS2XMwnG7yGawLcya51/lSJDCm7kD+4P8AiX8IkV7MmLyzSKlxYvKOJogDFUv2hzjdYztj5/1P6RgR7Q5xvsz4h137j85QwhQpNB1jwppFqFAAPxj0kNSFsrFYPqlklMhH4R6CNANR19DEQNlPIegiE1EPD2kHsyyMGFhiAxHd9o6U1j29Q8uh11odd8VWPDgHt56kH6x4DWO71Q8sMci7ZaH4+UFB8i7NzXy+EGLnG2fw+8QGmH9JyHqIM3Ovb5p9CIC2M9C9fct58j/ky/Oa3vhvuKVRXT3wq3ol7RJ4SZHnNEOVwporpCs3kzXnISqdJSoEpdTgPWlMuMZr6u9KEJwuNofWU2YahMWSZqphkrVngmZbw+nSLe0T4JfFSX8R/GAMLlmskwzJiZLFSSrEKOA7DPnGu67OpNpCCHIQg1NdhQU2tMuTDjF9yK/OpygSCUpJGgdiK6/w4wSu2z/nC1MMVQVcKZeUKnkZoL2uVtJKnKTud214eLxUjtTKkDAJU4BQonEgPmwyYCqtdYK2tEgSklc4mZhOFIBYKYkAqLDmz5GEn+qVqWQs4lUZic3YCvWHpWTjF5sIWn+kK0FxLlIQEgly6yw4nZ8ou7MXnaLRjXMmYk5AFqHWhDAVG7KK7Jcromr2WVZlkMXYgDNxnvZou7GpSmQXIclSgKswIBL5Z8dYz0P4DUkE2ZYU6sboAf2XUsOKs2EHQk5QLveSlKUgJALuWLuoolqrSlFCDImTkyFGVMSjCJi6h3YgMKjk5f1gLabuWQQpSQVKXNcBnpKLgH2XBGup4QEDJ32clFNqlhQY4k68QYcO2K/z6wD76vdC3cs0TJsjSYlSaKDFaHDEE+0pIoRuqNYZu1Fn7y02eYlaGlLdQKtroKuX0LRvAayJf5GDLmKJqmQpuOKWofGPbtseGwy1asf3zDBYL6s8yaiyJs5aZ9GtSiA4CC7BNSCxzL1jztWqVJldzJCdhTYE1wjOpyRXfXcDEnqim2Il9WUrVZ2QVgLWGGpISyN7qNKcd0CjiTaTj2l4lE4akqKtoB86j0h47ITkd9OmKwOmksFWykkDGpzkWYEsDRgKkQnXoQlSyfaUorURkASSTwFaB9YMcqgPGgdfF6laMISQpXpuHVucae77kAshSlpDAHFhoGSpLs7OXIIqc2eMSUE4VEFzkHqwoPU9YK2GzgLCCGJAU3Bw5jS0KtlFmuqbN2mDrFCdXCjmz/VGmsaLosJkhaSQSFKy34UuIZ7e8uXiSAWKumwv3wFtSBKUpL1UAoZ6pbXikwnFJ6G5FgDqv5T/AKFR44v/ABiRcqcXqrxIiRcjg+e2m0NQdYqkrOscHKOUqgoJoR7Y5xrs9D46cD92MklbkU1zjShQ4a6j/dBFZ6EuBTfHSZcV4qDrFiZhyhWVjo+vkUTy+Ecux8Y6VpHCiM9wMPD2kHsy2daCkEBQcvmD9ZR3CPb1pLzIL5EMToRSOLKpBSkAKrk5G87gOMX3tYZiZAUpCwKVKenTyifenS/uv+jCzMVtTODesFbmfvFnQBhXiHgPMVWZzHrxgtcKnxneCfOHXuDLQIt/9olfgsw/aeHO48ldITLw/tMnlZ/3VGG27JhBZnB13Nl6wGbycWmx4ChCH9lbOa1I16mOr+kuiWDRlJfoDFXaWepBSUs4TrxWkQOs94KmyXIYpmAVP3VGAMeXIGtM9/sy3ctmIMWD9KW3nyIz8vKBV0lrVaPwyx+yIpldoO5tMxHd48SsIKFZklKhRs2BpzhUslJaoP3kobL/AGv9Kv4RXabcElKgQkBKionhMXVg5diBlrGxd3LWHASBvUU7txLvygDPsSZaVCatLMKO9VVAZDkUBPThAlL1CK9Eu1khYlKmbUvEsOcKnzyNUkjyrBexzu5AdIYoJwhsStrNsyGGZIHMwKsBwJWqWDRChiUB9VOiQ7ODqTvghYpeJQUScRlrLqq+0nfnm4rv3xm2ylKMQibxT3JBBKlpVhAyS5Dmoqaqro9GgvfF2mYXCihIQpOyBUKZOuTBO6AV2IIrMGTgONMVKCtT1jZevaqUqYEuyUpIxEHaJCyAAASKhNeJ5w0Scm2DezVyTJq8QKWSo1USSoIdnp7RGXKDUubtELJVthMt2IQ2Mk7T6JZ+Ij5nIvmbLmTTLWSgknCaoIJP1TxbjDZdSJi0lZliUmuEME4q7yznaNQ5Z2oI0kaLoIWaZ+cIUSCH2gEgOCDTYAJ5DrF/au3LEsgS0ykIqEhINT9wU+rTWj8gareuSoKQkYUl0qNQaNtM2/f8Iwm/LROKsZQAGFAwpUU0Z9YV7GttGe0W1c8VJKSaUAYMKEDIghuLPrHAlidMQKd24Br7S9w4D1EVWm2BsD0WQO8wni+EBn3PpHkmyqlKCS2wtg29yDWBYDXOlhKZYAyKjXV8LcTkYI2iS1pRSmBLn9akDZNm23I9okjKrJQH8R5QbvO8UiYmXXEySzUzBd/KDL2gjs321ThAy2j+6r+MLvaS8SmcEJYKCdd7pCejKUekbr2t4S9XzIAYkbJc50zGbQsWm9DapyVKSkUUUjDVjhIc78/GI8aayUk1oHi0zRQBPgfjEgiqzB8okXJCAlsiI02S7y7rBwxLvG1pT5yh0s9hSvCwz3hq88qxVRtbEc+jusCrbpwdCEhIAJNG3cIqB5+Jg/fl0IEpK0pwrSBiG8GmW8HD46wut8sP9sDr1wZz7uz1WQ6x3LzHOOvyVQlhf1S4+R85R5JO0OYhGWisH19ekcLIwqfLCdY6WY4WsBJcPTLqIpH2nP5Bi7xRKlBYCk4WLu5GeQAFYMn+lGWiU65Kypaf0aksFOKuSSG6dI+dWqdPn2gmTLX3aSUgM6AMi5Oy7VrBc3XMWAgqlAhL1WCADQsz10jlnalaezs4+JSWTELYZgWvAmXiIISkrIare2SfODtxpZKvw/GBU/u0gYXcGtGJIy3jPdugtdE0ELbRLPvpmK5R0Q2c81QNtf8AaZXKR5S5hhou8s54jwL/AMIVZv8Aa5XKV5Sl/GGi7i4X098B6B/kYO0V74WUliUkJWOBMuhBpUE+IimTKKDhDYFqUodEhvUwpz5ipkyaHJxkKTuJBDDnQJhjuhylL5ipDuzpp6PBfgY7s8jFOtTFiEyyKkVwjdWK7GvucU1LqLM0wBycRBDp/DnuffFtilk2m0EfVwP1AEdXTZXly0tQkhuSlwi2UkFF9oDLloJSjvJpcsXUAlsKSkM31i5OWQGcV3lLmz0OzpYUCSAMAADkEpJZRAJNHOcarVdQ/K1Ahkypikk50MvE7cHjOmQlM7CoEjuUKG0zbIJJYHR8oZonst7KykomETkqmCmSikAuDiemJt+tI5UqbLXjMzE2J3KiCPskJIB5PmYrUO7mqIlzVE5J70EDLabDXLWCVvvozFYU2VKCxArXaTuCQ1DvhcDZ0CLReUwqY0+oEgJwgLxmo1qkneGHGLbjshWZk2ZmEEj9VWH0cdY2SbYMUuVMkpxTSoFYJdJAWRQAkszZ6mBVqvdcpKQcZK0lKVMCmpLAZMQQQTXWMmajPedsMlaVoUULSCUqGYUChmpzjfZb17yWqbau9nNMRLThWEl1pcElSVBs8hC72sxpmYJisWEkBgBlTQl6sOkHbhl4pDH/AObIHgloLzkCNRkJnz8Eh0gAOkkqKeOJhQ0yG/OM1slyZUvvVYp2Fa0H8SQH9vdiGUNHYe7h+W2gt9QD9qWffC1e0j80X/1dp/7cT8jPRnt9sTaEWaYJeAFakhLvRL8BFNvT+cTRoJlB+ur4RciU0iyf8xfv4R7bUfTrO+YP3lxl5AYLltxmLYpAw4q7yWcdG84K3wGtCSdAkeQgFcB2iRl3ig/P1/hDDe1Zx5D0EUksMVbFtUoi0zfslKz1xD4x7Ls4C5KhqkBtKSpZ95jVbktOVyX+8IzzEMLM51ApxkS4nH2r9jvbLyIkdYYkMIfPLOCC40rDrctvxS6GoqOYrCPYarAgrZZxlksxByh5RbpraGhJK4y0xsm2bvAtwpOJCk7ZDCoUkDVsQfhAmXY5MhlFpp1cHD4Vf5yim8pplpl7RUVEgh9kfZYePhA6da8R2i43Cjcv5QJ93sMPtQWMm69LekytlIS5DBgA3ACggVJmOoU1Eab22e7G5AjNZl7aQ31k+ohIe0pJ5PrkzOB97Xj3SXZwaZ5ZH3RummsKnbC2YVITUuCSA28Ma8jHRBek4/ILtlrUFjD+jxEqQkkYnqTTWscpkpmzwE/o2GhBOqsq8IHybRiJFSOPvgtdmyVLY0yb/E/Jk+cT5FGKcju4W5yUXotkTF41GhSlRYYQwYsOBGYYweukhpjJwlqjR2zAFAG3QAkT+7kFwHJApzJPk8MF3Gk3l7jEuB3Jg+otxsDrV+eSfwo8pP8AHzhjupdJp3D4/CF3/wB5K5eklMG0zO7RNJ4ei4qzm8iNd9r223EkHr/I9IdLBZwwWHZWQejYSTTe9K7oQxJUkheScx8Oe+G657dsJBNCafrAt5uOojeRjbdqvprZyl+6LbgmAiXl7SvDEqMEqcEzLW+pljzESyzCLIpQS7Aua7IMwh6cSBX7XKETplujk0l5D/Z2etcy0LmTsaiVkkkbREqYklJo4LooI2WmS1s4dwn9wQrXXafpJeFiSww8Dm7ZUhst0r89bdIT5IFYf+CDjU8hi23QnEVfb2GbJqu/6+XCKVWQC1lO5QGX3RBi2JDje/whV7T9pPya2KwoC8BMxbkgBLYUAEA7SlUFP4Issdl1skgW2z8FzfJE+A8izptgsiQFpGOYHIFfbmAippUDoYXUduZy7QmcSAUKKghIDMrEFAEh3ZTO++Gns9bgqZIUkYZYxFIbZSVIUK1DAEjdBkqKQh2i3ehU7TpUqfMdqKLNq6l1q+ecM3Y6WFSw+RvCSPIRivO4Z0yeUGTMSqYQUUbEAVEqSV4QRtDWlI33StFks3erUWRbZa1pbaSUB1JAyU4Dgg14Q7RBMcexUr87ncUn1kwoXrLexq/6u1f9uC/YLtfIVbCFHuzNGFAU1VEy2FHAJwmnIQEvK3IFm7sqGM2m0qwsciUAHJs0kdIj5HegdarSESrGkjNa+jqwg+JjiXbO8nzktRExIBd32pj8soD3hOVPmS5KVAFDgKJwgZKJKtCCIJXPcYs2PEsEkpJLltl3ApxzMUcOv7H+20kZbjFTuE1XuaD14LeaeQ9BC/cSqgN9cnX7ufGsH7TWeofh/wBMCemSQLvH9MrlM/eTGa0lkWc7lI/yZcabwUO9LvULZvxJjHaFOiQNccv/ACUROGl+x5bZrBiRbLtAAAZPWJFBKXyfP7okgrHxaGFElIfZYvRQY+H8IXrnousOCEOAdR5jcdwyjpirWDk5ZJSpmG/QTIILMkgpzepII8z4wrCRw8v/ABhzvAhdnnPoEkcCCPgYUpYS458PcITkwU4m2kmbL6W0wBgcKQIz2Ze2mg9pPqIvveZ9MqgMUWU/SJDD2k+ojmg/Qv4OySps+rzM4Vu2lgxpSrVNAN7516QzTF5nc8Ld93iESlYgFKIIAIo758Gij5OvVfJGELbfgUZQY55MDwhhs0lpB4gDqtTD9lH7UAruTiDGpUfMwwWiYEpSMnmFuUtIQnzB84j9VLUTs+lVdpfgqtagQE/ZD9T/AAB8YISb2TJlhwpSpgCUgDMhweQy8YEg4iWyxN0CSB6iNksAoB1Qpwd2JLZc0mIqfSSKLj+5xtfklkRhtcpJcKCS7hj+iSMuLEwdvRu6YttLAL7mL5cHgTZVhU+Wp8SgF1YChTwJevrF/aOZsS05PM0P3THYnas4Jx6zozrsEvGE4UEJBzDt7O+NFrkIEsgAIyZg1c0s33ozWq1JCkFJJphLgjJnJeLbfOaW7ZnD1OXu8YHkYy2T6Zc0rX3aVlCtlLlxuJI3Hwglb7IqVKQqRN7xKFbaHSCpKtCAp1ZmkC7otRC1SiCtCtoIqc3cgCgUK13R7apKEl0rXhOWKWtJBzAchusGguTaSMxtsxE44QAlJBBH2VVSQ+jEZCPp1qwKnGcibKmAoCAELClUFSychSPm1wzMU1iWKSG1oCARX7hxfqnfDLaLAt3wSpg0xICVNpUAJ6tAcnYOq2P1ptgIFRmYQf6RJAXaZ2FQKlJlEgbkqmV3axSbyShwszZADURMSRnU7KklVNAmGW6p0udJWtau+BDYqE4Q4CcknPFs8TlDccHJ0hkuzPmoudJWSl2oAN5PnhArD32fnrsUtU0PgCFIQoNVT5VCgnIOCHIVTfGUWSVJK5iEFQYgALIKXopiQdDk1QSHYxWi9bItKULnTJBCgVEysQJS9D3azRyDUUYby6S45Ka7FJtJNJG+z3hbUpxrmTCUIVtFfsqWknLC7JZLgqLBWVaLV5WOaUgzFKwYndT1WUIJOQAOEgUf2TDpZOziLSQqRbZS0j6iBn91WoDAZgqLB1FgRfb+ys4WbuQEzCuakk54UpHtKq5NAKAU0FYeUvghBU8nyifdkzGFJoBtJI4VGWVR0h1kKlzrHjU4nGbMUl3ZlKOIbnBL1Gg3RWnspaFzBJUgIYBy7gJ4Nv3FoZ727GmVZk90vHgBdBAxFySSGHE0z5weOMnlorLosWfNran88lJCWxNXftLD1+6mDEqzFQAVkWevlHF82PBMshWkoUZc8VGZxbIbT9IS8X2OWoSsdW8qGFeSnHJuDsDXElnW7ATG8Snz/jDIofnB5j/TCpdFp+iKde9lqhnnTPpzzHuhZaZzLwDbxX9Icsl+qYzWkfRSfxy/8pHwi68Ttn8K/URVNP0Un8cv/JRCQ9q/Y0tsvESO5cpRFASIkOTEG7RV+MNlhVVzlu3wr3ciii2RHnB+7ZlAS7iOqGjl5pVo1XzhRJmDf7ywHRzCzd8h1pOgIJPAVgz2hW+FOQJKjx5dSfCM8gBKWyeIc8llItwRumYLwSe8JOoBjmyJ+kR+JPqI32xlJfUBx0zHgH6RjsanmIH3k+RERg/SdUtn0K22hkku1X8AS3Vm6wp9pnbDolgDx1q3GD1pmOUJ+0pI83P7o8YEX2y0oJyLnxMJFqXLfwh2nHiS+QNc5aYngcXhX3RdbpriWndLJPNRJ98W3XZWKiMwlXixAHnGmbc5mT0oBoUIBO5Kc+pYARpuMpX/AH+5G459Y9TTY5UtMiXhxYizvk7gqq3lF8kBchtU4geWJBT5rVD9Zrvlqs5kKTsAZDNLUdP3hm/PeYTZvZ1cifMSplS1pdKkln+B1bzMR5INuyvDyqMaZLmsie6KlJ20kgK1GRUDvo9DlpFExZUg4zVjTI5F6Zxusi8QVKUsg/VyqohgSpnoC7BvKJeN09ygLXMRNBIBIoEmtCFDnXXnFeLkrDIcsLfZCz3ID4cjXyEapswKs6kleDCUurcHDU13R1PQhTlBS75JL9KmKZCcKgSAQd4fy5x0oiD7TNBSlYqAfI/AwauC5paie+VhFCjCRX2gxoWNcs/CAFmQ4KT7JqOuY6KB8Y33VabQAEp7wNQKcgeJp4QfAumPFn7DyEHEFLB3kg8+FQ4PAmAs+RLCikTZuEZHCajfQNm8Sxz7Ut0TFKKDm6xlxJYQSmhSP7wcCBLd6ULczWmnUBeQMoJGUxZ494R7khusMXZ6kogl3xVCseWuKhJqXAilFlmZ4i2h7tH+2NUqdhSCSxSc9lmJU5yA1ZjuJeK8PuKcezJILFQdmfoKgFho50LZQEWlaiR3aTx7utf/ANnzMH7xQ1Q2FTEVDEgManQBlM9HgchM1ROBVmY5BSBi67NTnV4PPgblRgRd2EpV3MxxqkYS+jHG4A47oOWPtfa5Ck4lTVy8QGFSWUl6FiXCk8+hEZjd1oKgXs7szCQCN+QQoaCvpWO03FaULQoizqAUCWRLxs9alIO/XlpECI43Tb1upaqlRq6qp3EJw684uF9CapTUCHq44V8tWzMCESJhmHG6QsNTQJNE0rV249YzXzZDKwFLJqxoCwIJo9HpnxMdPZqNi9cpWZrzuMTVd5iwlAIAZq6l9AYE2aZMUhMkhKUqSSk1chJqric9NIL3XeTgoJ1Lmm1Xc25t3WC6ZsuhUgc69dY5nnJVSccHz5F0KlqUgOp8OFkkEgNViS3jBC22pAmFQOJRIBANAHDnoAcoc5sqUr+78/POB866pBJUZRJOrlzwLnKAydilblgFSlFgEq4kuoCmj11Igai9UTDLQnFRQLlsghKRQHOkHe091NKWqXQNtBVSzhikjjm8KNgURPHnTcICVIaxqlWtYDBRA3AxIobiI9g0IJliGY3+bQdsRB0qKcuukKPfkGilDkYYbnOOWUqJJbNy8W+51FfC+TBZek95gG4NyqXjF31RAyVOVjLqJNRUxqD5xGcezsaDUFRtE44Q2h9IlnQO9QdMSSOpFIHmarCK5h/MiL7Gr6RB3EGFUaKdrGzvNrF9lM1flgHmIqvyUAhIxAYUgDizD+McJSQhRo/dK8cSlNxpA2dPM3C9Ql6YmNeLGF+kS7yc9Mr9S7jFR8F90TMIJ+fnKGXs3KxqdsmD/PMwqXlb5SEoCJa0FjixTUqByqGQls+MbLi7colJwqlmpfEkv5GEfG0xEz6TLnkFhqFeOnTOMVrvyThMtVcyks+CjsTzbKuY0DKNp/pCSWwJIIr1qPCrwBN9KUQ4JqaDU7/WM0xsBi2z2U/Fjy0PSCVjUm1IVJmFnzPUEKD/ADnAKSVzfqNlmd/LOkFrsSUkIQNpyCovQCtAKxOXG8NbHhLd6O0XBZJJ2TMWrfst5gs/KMtvlDE6QwDFiSQW478usMsu7Gq6FbyuWp/EGNJsIAqhLH7KlehEdZz38ClZpKUEK7tK2bM0BatBmavWkGU36og7KXZwC/iz1EaFXMk1QSgfiFeBYiBFrSgEgKx1qQhw44uzg7oxji022eSCrAmWc1S0VGY1fUbx5xbI2ywnTADky6k8mFW6RhVaZaTRTE0IxoS9NxxaHdBcJTKQFTiJKMxXaPAICUuObCDYDEq6AtWF1zFFmxKHUs3qGgpY8CEKkJUF4AMWoQSVFnOvEamoyhfvntouaO7kDupW8AAka0FBplXeY1djbMAiYWo6c6VGLMlt4o8U436sFOPDLrbPxjBMKqbiGFGpRq60jqy9ncaDMAtK0JLFQOxnRJUABuyOuseAoNoCSUhPs4lqwpD0BUrQcYtviXZ5ZDrlTEbpVoxZ70hYY8YWS9RuRkl3VLS+wsaHEs1Oe/Pc0aLosEkTkYk4UjaxLXThrmSwgfd1+y0A91LSl3qrCVVDHaWcQDULEZmtY0WVlJBTLQzh1JqNNcTPAWdEro+iWCXJS2FcvCP/ALElzvG0eXUwFvhZmIKixClqI3AAMAN+XnF13SpabMBs7WI1atfOjeMAL+s47tw4YCgfVRAoOAjpk/SBP1WzDZ0qbGA6SoggVIyzTVx0eCUhaRmspGlAKUqQU0gXYbNLKGVLwKGodb8x7YfgY7n2fugJjEgEbSSsp8Kt1G6ORYHk7dhUoQTSZo9Q1OdI1VAzfi0CLNfJVspIRU5hzwzLFsqB95iybfC06y9xfIHfQV0p8nWCjq8UqWhSFJJCtQcNAXzI4CFs9nGmhSDk+yognKhcFhpmIZ+9KlOruSN2E16v8+MS0TABSWg7tmnDXzMYGRWTcVtNfzj56xIbpVsoH7sHcCv3JIiRhKn+D4ec4ZLoSULB0ND89IsPZYlWJOEDMAu3jnHk+RMklKlYcLtsn1eM/UdEGo7BVps2C0rSdFHwNR5GLSkcfSCtvsZtS0rQlaVYWdORAyNWY6awOt1xFCQcRfUK0d4JCccmeehkoINKjwJ9xEbLpk7YJ5nkPnyju7rtCk1fKlCa+HKLJEsy8QUCDkx8/njEpvFFIaD6C9NChvF39YCShTlnBMTqDw8oLJ7PSFJCiGJDnLUeMLxDPQgX4t1gbk+8xnko+hWdcSYL9sbsRJmpCHYpfq59zRbYLuQbCtZwuylVOocI809Xjr8IkBbuIxh8q+hg3Yr2El0lAU+r5PyyMZeyFgRNtASpRDAkAAl+uQbNzwh1/wDRlmJciZ0JHpCzSbGi2jy67ylJSFbAURU94HrzAaMy7fP75UyUmWtzrNlkszBxiGkEJXZWzp+tNPAqf3R7/wCn7MmpxcioNyr6QjQyk0abvvxage+lqlMzF0EHfkaeOse2rtJLAaWTMmGgSxbmSKAceIjLNueUA30jV+yfTXnFl3WPRCCkN7WBqDecefyY1Cme0Y56fpFMFMcCVCjZjEC/nGixyJY/4aUpo5IYZb1Etwgbfl/SEJVKSozJigU7BLJpmS5ds2G7MQqSsOdIZJGyM96dqpUkn8nSFzP+KRspJYEpSaAlg51hcnJmTVqVOUpa920eI2khQGkZbWkDdWPqvZ+6QiTKUlErEEpOPAMRcO+IB9coDpBEy7rhL4lAsK92CCwGbhJybMNDTY04JZoUgjKtUgM4DIYOcue+GKXOW5ZSXFC2btllmN2kDb5nkgFe0SyaB3FSQQ1N7+cU45JOww3kB3Ncy1qmKShSg+EHu1KBbOo6eMa7VYVIOFYCOCkFPqIK3PaZkuV3YYNiUSWq5d+bN4RptlrlqlgTEYlKZILChOZSRUankKuBElyRk3TJS5Lk0s/6FVdvUhRSlCTltNRm3UDc+EXzLJMmFAUWKqgUJCQHKiHZKchv2hSsZ7WhEuZgTtKo4AUpVSwqCliT69Yqvy8BYZJr9PNZ2L4RuBNWFeZjvh9ZKEOsEl+fJyT+jjOfabb/AB4C4tX0STRTAgCj1NQA2ZHGOZyyrEACySEECrYQ1MIPH0gbdNoSqWFEgJKSUjExSXoXPgwzaNdjmplChQvG5rMSlg5q6jUEg0+McjxVeTtpVkr7p32VkfeSoHwwZRXMGBiQoP8AWGIHk+H1eLrTNSS4TLTyXIPVyIlgCe9DqSlgS4KGOQbFKw78id0B4QFsLWC7gEuAC+06pYJrXfnypwjZZJcpttMtKt2EJfewVVqx4lVKKfiMR88RiItyZJMxSnI4EkBmwpfezs8TGNSLHIZgJY5YfdHcuyoFAX826/GNUi8MQcVBqHjs2s7vOCAwTLCCaFI6CJG78sMSGtmwfJvyoEsBQcy0Yr6sapicKa9YZ5dnl6JT4R2qxIf2Q/X4wKMJN13FaEFw45GGOzmdlMlhY3hgqC6LPoAPGNKLKdwgmAyrCGdKVOdMRHm/vi5djlqSywFfiY+sFVWPe3LM+Aiv+rgcwIBgQm6LOmolo8Pc7RpVeBApXg0bP6sQKnCItF2jjACIN72KbaFFfdYSwFWFPHiTG6xXaU2buVAkKBxM2ZL0PAt4QyWruUe0oPuzPgIzpl4x9GhVSwJS48AQU5ZlhDWwUBOz10WmSXTJBJoVYgKcz8IcUWWb9puX8oXptwW0KVgnAoq2NZAAGgzyHGPE3DagnEuchJajqcfshzSvh0zsIyru5RFZivL4R5Nu1AG0Q7NVCVeAhdxCzOqfaFF8kgYS34XJrvJAgBe3bWYvYk/Rpyce0eunRusCzUNF4XrJsz41hR0lhCAerAt1PSFC8+1860nACZcrVKN3Hf6cowCwEpxLWAX9gvjbUs1BBOVcsxaR3MtBSw1qVa8yDoObCME03T2ischBCJKytQIK1EFRfi1BwEBbKglxBOb2aVLbHQnen0Dgnwgf3Sgoh2ZxkN/GsBoK2eXghiIe7s/pCkS5EuWoTMSEJSWAzCQDV+EJk6yrX7KFqPBJPoI2HsvNTJ7xeBNKIVixqOQDNmab84CCxkn/ANI0mgShYGrADpwff76xlndvJC80TCOJ+MJ67FPb+zTAPwq+Eepslob9ApuRg9RXT2Ng7c2cV/JyeeGvVoqtH9IhIKZUkJWQyS7sNyUhIA+eAAywdmp6xiVLwjgCT4uw8YYLm7PyrIDaZ9cPsJI13tv3boCjQFS0eWCSLDKVarSXtEwbKSfZG7nWpgRZpffze+mqTMURRChSvUCgyy8optdoNvmqXNmd3LD4f5ZtXNjrG2f2YMtimeUvk6ThIDMXyrU03QzZqGjs1b0pTMlLSmQkKBSkbWIl3UFYmHEOdIstdplrmqaiRRJBQzDnUknEcs4S515FKyFJOz9YBw2/lxjT/WSVg7QXwPzSC5uqNQ0zJqdFIPNeHzaMtrmrlpMz2ElgSFYgc20O/MiF09oJY2VSZYO8Jf3jygrZb2C5YTKkLANMSVOkVr7UA1BS45QXLTMIIUurskU+r7ACTTVusEzZwd7c6eGULgtNqR9RBTvCinjUP6AxYL2nOxlTeaC48S0AwXs96qRN7kBbABlAYgKGis90aptpn5bR4gDyaAtnKlLKsE1KqF1IIOzkH01ygoFZv3o441+kEB4bRO+zM8v9sSLHT9qd4zIkazGFEuY1Qh3yxFm8I7TIVUkAHmf9sUmxz/8AiSzzSoeke4LQKvJ8SPMwBsFxkmrAPpWnpEXYiR7TE8AfB8uecVd5aNRJ6LipFunmmBBGThTgeDmMDBdNsSj9eaOIUPhFC7HN0VP/AMUv5eLFWmaap7sDR8Rc8cmGe+IsTMJ2sLEl6MGz2VB265QcmwYpqJwScSZigBV1huJZFX6x1J7wmiVEM7iYSK0rhxK8WjuXPSartWI1Yd2QkcSNSK0oOcXywkik4sNyFV82jJGteClFnmAkd2WolggMeqsRzq7A8c43idNQGJwVqclcgQliHbIFg9YGW28kSQ61kHc+0emnWFe8+26i4lDD941V46dPGN2SCl8jheN+IlB5hCdwJKleD8NaQoXt24UpxJGH759rx06eMLy8c0uSVE8Y0pky5JAmJUVEPQgYehcEQtthwjKJa5pxKc7yfnOCUi6FYXlyyss6jhOyDQVcB3gxc9y/lAlrQpAofaS1XIJFWUOLACrYi8Hru7PzZRDYAasQsKDnc9ByDZnoUgNi/dl1y1I+nBBBZKAxYfWNSRU6A890HpNmkgIShag+zgOfAAJOtaUJ6wWMmbLSBNwLQd9ePOMtsQrGJaZBSlaQCRLSwqamY4LU4c9IasAWwtJkM1EJHBOGnIxJgQNUPzH+6Fi3dmDMkvLVgJPtYFE0Om2RXfC3N7LWqUcRPeJY0CVE/wCBqwtMNo+hqvFKf71A/WSPMvCte16T51oAsySvuqFWIAOc2WGOXFs6QvWi6Z0xSECWtJNXwFNPAa7/AChhuPsoZOFU1UwFX1kKcOXYAgsdXZ2aMkZsNWSRMmBpiZqCwJdRUnotJKT1aM9qmyUKASp9+FlF+ZZPrHVpsZGSga5T5oFNDgcAvxeN0lapcornrAljJIAAO45DXIQywK8mYSpctPfTMQSKgLZ30y14Ql37fa7ZNCRRNcI0/nHHaLtAu1TMKQcIySPU/GNt23bKUjYKZqkEPiSwGpDgMQchi3FmaFbGSopu66ELmd2SEsM04VEkfcxMXG8ONYbrHdwRJGJMybiywoWkFP3gk5tw6RksNy4gcUlctbhQUEmaxGRCS7dW4cC1js6MDY7RMdyXQQSBVVWcJO4HeIxiTLGjZCZKwKUSlaADnUgh8sjGad2flLJxyHHtYhjKics8QUfHKLbdbZS/7xSW3S92WRBpFSpkspLzVE6HAQBvyPXVvKCkLYDvzsmCEiTLEtT1UVLYjcQsljxEXXLI7tCZa0sUlT1BcnPIkNluygtLkoCQQtioiiy5ws4DhiAQ5qfWMkoBaiSHSRQpUoggFshuOm47qRgmxSEYaFt2e7rSkZO8WlmUpiKUDdN4jqZJExwS6mDDJgD9oAc2b0iibNw+04WXqSUuXIOVK5tugBClnW6HVPmJUNAhJHmoGKEWrfMVWjuKb82+dIzynbJ8j7VOla0jfKDJfAEtyqN+0c4FmOxaZP8Ax/24kWSpyWGyPAfGJBAZV9qEn2UTD1SPWBVu7cFCsPdEndj9SPcYkSGAE7JeCloC2Z0BTvkSzgOHoaZGLfygBKWUHPAgEnRTVeoqP5SJD1gS8nE298DgocuXcltzb/OOf6z7wMZSCncSYkSAEy3jaJMtIUqWhG7CCSfEt6Qq3l2xUdmUMA36+OnSJEiNttoqlSAciXMnzMIOJR3nxMabJdqVYipbBFVUy+OUSJGMakzJpUlpSSEkYDshXDad+I3Q7S5UsgJnpRQAHDLBIO/vSQqnEF21iRIehGzZZuzkiakqkzFMKMUgVHEAaPvaM0m6QhYSFrJUWUAzZOQQeGoJ4cJEhjBf8jbCsaslLlgH3BL1DZltOcarAr8nUp9pStolWmdAXKhQFsxwiRIBjq8b3xS27oAq3qf2SDQgAg8dIHIUkETEISuZhxFRcgJyDFSnr7shEiRts3g4l28EpDStpwBhUaZqz+TGS3LSFkE4cLj6FAB6qWRh/V8YkSDRi2x3VKQkzljYTtOoOo82JHg0JHajtMu0zMI2UAslPzrEiQsvgMdWDzdi5QCiopKxRm8/h5wWudU9E0KmKQQAQWFfwjCE+biuRyiRICMxkRegwkdyFgByCtQo71AYGu/0pF6O0DpbuEpozBRybhwiRIahbJMvcLThVKSRxUr1iSrxlqUEd1LRicZE0AfLPNtYkSM9GWzcbPiohIcBjllpUh2DRnUSgqqSlDFQd95O7Frm2nKPYkBZCDptukKXiTiJAJJLgClKOfQx3OtLKFUjCkBNCoAqY6imW4tXN49iQBmdMlSm7vIVqBU+9q/DI3SbpWpqJS+or6l/KJEjANyezqWqsvwAiRIkA1n/2Q=="/>
          <p:cNvSpPr>
            <a:spLocks noChangeAspect="1" noChangeArrowheads="1"/>
          </p:cNvSpPr>
          <p:nvPr/>
        </p:nvSpPr>
        <p:spPr bwMode="auto">
          <a:xfrm>
            <a:off x="120650" y="-839788"/>
            <a:ext cx="2619375" cy="17430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0"/>
              </a:spcBef>
              <a:spcAft>
                <a:spcPct val="0"/>
              </a:spcAft>
            </a:pPr>
            <a:endParaRPr kumimoji="1" lang="en-US" altLang="en-US" sz="3400" b="1">
              <a:solidFill>
                <a:srgbClr val="000000"/>
              </a:solidFill>
              <a:ea typeface="MS PGothic" pitchFamily="34" charset="-128"/>
            </a:endParaRPr>
          </a:p>
        </p:txBody>
      </p:sp>
      <p:sp>
        <p:nvSpPr>
          <p:cNvPr id="4106" name="TextBox 6"/>
          <p:cNvSpPr txBox="1">
            <a:spLocks noChangeArrowheads="1"/>
          </p:cNvSpPr>
          <p:nvPr/>
        </p:nvSpPr>
        <p:spPr bwMode="auto">
          <a:xfrm>
            <a:off x="4953000" y="1143000"/>
            <a:ext cx="2895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1800" b="1">
                <a:solidFill>
                  <a:srgbClr val="00B050"/>
                </a:solidFill>
                <a:latin typeface="Tahoma" pitchFamily="34" charset="0"/>
                <a:ea typeface="MS PGothic" pitchFamily="34" charset="-128"/>
                <a:cs typeface="Tahoma" pitchFamily="34" charset="0"/>
              </a:rPr>
              <a:t>Khu vui chơi trong nhà</a:t>
            </a:r>
          </a:p>
        </p:txBody>
      </p:sp>
      <p:sp>
        <p:nvSpPr>
          <p:cNvPr id="4107" name="TextBox 6"/>
          <p:cNvSpPr txBox="1">
            <a:spLocks noChangeArrowheads="1"/>
          </p:cNvSpPr>
          <p:nvPr/>
        </p:nvSpPr>
        <p:spPr bwMode="auto">
          <a:xfrm>
            <a:off x="533400" y="3581400"/>
            <a:ext cx="2209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1800" b="1">
                <a:solidFill>
                  <a:srgbClr val="00B050"/>
                </a:solidFill>
                <a:latin typeface="Tahoma" pitchFamily="34" charset="0"/>
                <a:ea typeface="MS PGothic" pitchFamily="34" charset="-128"/>
                <a:cs typeface="Tahoma" pitchFamily="34" charset="0"/>
              </a:rPr>
              <a:t>Vườn trẻ</a:t>
            </a:r>
          </a:p>
        </p:txBody>
      </p:sp>
      <p:sp>
        <p:nvSpPr>
          <p:cNvPr id="4108" name="TextBox 6"/>
          <p:cNvSpPr txBox="1">
            <a:spLocks noChangeArrowheads="1"/>
          </p:cNvSpPr>
          <p:nvPr/>
        </p:nvSpPr>
        <p:spPr bwMode="auto">
          <a:xfrm>
            <a:off x="6248400" y="3581400"/>
            <a:ext cx="152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1800" b="1">
                <a:solidFill>
                  <a:srgbClr val="00B050"/>
                </a:solidFill>
                <a:latin typeface="Tahoma" pitchFamily="34" charset="0"/>
                <a:ea typeface="MS PGothic" pitchFamily="34" charset="-128"/>
                <a:cs typeface="Tahoma" pitchFamily="34" charset="0"/>
              </a:rPr>
              <a:t>Sân trường</a:t>
            </a:r>
          </a:p>
        </p:txBody>
      </p:sp>
      <p:sp>
        <p:nvSpPr>
          <p:cNvPr id="4110" name="Rounded Rectangle 17"/>
          <p:cNvSpPr>
            <a:spLocks noChangeArrowheads="1"/>
          </p:cNvSpPr>
          <p:nvPr/>
        </p:nvSpPr>
        <p:spPr bwMode="auto">
          <a:xfrm>
            <a:off x="990600" y="5943600"/>
            <a:ext cx="6934200" cy="762000"/>
          </a:xfrm>
          <a:prstGeom prst="roundRect">
            <a:avLst>
              <a:gd name="adj" fmla="val 16667"/>
            </a:avLst>
          </a:prstGeom>
          <a:solidFill>
            <a:srgbClr val="00B0F0"/>
          </a:solidFill>
          <a:ln w="9525" algn="ctr">
            <a:solidFill>
              <a:schemeClr val="tx1"/>
            </a:solidFill>
            <a:round/>
            <a:headEnd/>
            <a:tailEnd/>
          </a:ln>
        </p:spPr>
        <p:txBody>
          <a:bodyPr wrap="none" anchor="ctr"/>
          <a:lstStyle/>
          <a:p>
            <a:pPr algn="ctr" fontAlgn="base">
              <a:spcBef>
                <a:spcPct val="0"/>
              </a:spcBef>
              <a:spcAft>
                <a:spcPct val="0"/>
              </a:spcAft>
            </a:pPr>
            <a:endParaRPr kumimoji="1" lang="en-US" altLang="en-US" sz="2000" b="1">
              <a:solidFill>
                <a:srgbClr val="000000"/>
              </a:solidFill>
              <a:ea typeface="MS PGothic" pitchFamily="34" charset="-128"/>
            </a:endParaRPr>
          </a:p>
        </p:txBody>
      </p:sp>
      <p:sp>
        <p:nvSpPr>
          <p:cNvPr id="4111" name="TextBox 6"/>
          <p:cNvSpPr txBox="1">
            <a:spLocks noChangeArrowheads="1"/>
          </p:cNvSpPr>
          <p:nvPr/>
        </p:nvSpPr>
        <p:spPr bwMode="auto">
          <a:xfrm>
            <a:off x="1066800" y="5943600"/>
            <a:ext cx="6934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2000" b="1">
                <a:solidFill>
                  <a:srgbClr val="FFFF00"/>
                </a:solidFill>
                <a:latin typeface="Tahoma" pitchFamily="34" charset="0"/>
                <a:ea typeface="MS PGothic" pitchFamily="34" charset="-128"/>
                <a:cs typeface="Tahoma" pitchFamily="34" charset="0"/>
              </a:rPr>
              <a:t>Chơi đùa ở những nơi an toàn giúp các em được vui chơi thoải mái và tránh được nhiều mối nguy hiểm</a:t>
            </a:r>
          </a:p>
        </p:txBody>
      </p:sp>
      <p:sp>
        <p:nvSpPr>
          <p:cNvPr id="4116" name="TextBox 6"/>
          <p:cNvSpPr txBox="1">
            <a:spLocks noChangeArrowheads="1"/>
          </p:cNvSpPr>
          <p:nvPr/>
        </p:nvSpPr>
        <p:spPr bwMode="auto">
          <a:xfrm>
            <a:off x="3733800" y="3581400"/>
            <a:ext cx="152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1800" b="1">
                <a:solidFill>
                  <a:srgbClr val="00B050"/>
                </a:solidFill>
                <a:latin typeface="Tahoma" pitchFamily="34" charset="0"/>
                <a:ea typeface="MS PGothic" pitchFamily="34" charset="-128"/>
                <a:cs typeface="Tahoma" pitchFamily="34" charset="0"/>
              </a:rPr>
              <a:t>Công viên</a:t>
            </a:r>
          </a:p>
        </p:txBody>
      </p:sp>
      <p:sp>
        <p:nvSpPr>
          <p:cNvPr id="4117" name="TextBox 6"/>
          <p:cNvSpPr txBox="1">
            <a:spLocks noChangeArrowheads="1"/>
          </p:cNvSpPr>
          <p:nvPr/>
        </p:nvSpPr>
        <p:spPr bwMode="auto">
          <a:xfrm>
            <a:off x="1295400" y="1143000"/>
            <a:ext cx="2819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sz="1800" b="1">
                <a:solidFill>
                  <a:srgbClr val="00B050"/>
                </a:solidFill>
                <a:latin typeface="Tahoma" pitchFamily="34" charset="0"/>
                <a:ea typeface="MS PGothic" pitchFamily="34" charset="-128"/>
                <a:cs typeface="Tahoma" pitchFamily="34" charset="0"/>
              </a:rPr>
              <a:t>Khu vui chơi ngoài trời</a:t>
            </a:r>
          </a:p>
        </p:txBody>
      </p:sp>
      <p:sp>
        <p:nvSpPr>
          <p:cNvPr id="69643" name="TextBox 25"/>
          <p:cNvSpPr txBox="1">
            <a:spLocks noChangeArrowheads="1"/>
          </p:cNvSpPr>
          <p:nvPr/>
        </p:nvSpPr>
        <p:spPr bwMode="auto">
          <a:xfrm>
            <a:off x="1066800" y="152400"/>
            <a:ext cx="69342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0"/>
              </a:spcBef>
              <a:spcAft>
                <a:spcPct val="0"/>
              </a:spcAft>
            </a:pPr>
            <a:r>
              <a:rPr kumimoji="1" lang="en-US" altLang="en-US" sz="2200" b="1">
                <a:solidFill>
                  <a:srgbClr val="00B050"/>
                </a:solidFill>
                <a:latin typeface="Tahoma" pitchFamily="34" charset="0"/>
                <a:ea typeface="MS PGothic" pitchFamily="34" charset="-128"/>
                <a:cs typeface="Tahoma" pitchFamily="34" charset="0"/>
              </a:rPr>
              <a:t>Những nơi an toàn để các em chơi đùa</a:t>
            </a:r>
          </a:p>
        </p:txBody>
      </p:sp>
      <p:pic>
        <p:nvPicPr>
          <p:cNvPr id="10259" name="Picture 19" descr="C:\Users\F19573\Desktop\3.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352800" y="4038600"/>
            <a:ext cx="2209800" cy="1374775"/>
          </a:xfrm>
          <a:prstGeom prst="rect">
            <a:avLst/>
          </a:prstGeom>
          <a:noFill/>
          <a:ln w="9525">
            <a:solidFill>
              <a:srgbClr val="3C8C93"/>
            </a:solidFill>
            <a:miter lim="800000"/>
            <a:headEnd/>
            <a:tailEnd/>
          </a:ln>
          <a:extLst>
            <a:ext uri="{909E8E84-426E-40DD-AFC4-6F175D3DCCD1}">
              <a14:hiddenFill xmlns:a14="http://schemas.microsoft.com/office/drawing/2010/main" xmlns="">
                <a:solidFill>
                  <a:srgbClr val="FFFFFF"/>
                </a:solidFill>
              </a14:hiddenFill>
            </a:ext>
          </a:extLst>
        </p:spPr>
      </p:pic>
      <p:pic>
        <p:nvPicPr>
          <p:cNvPr id="10260" name="Picture 20" descr="C:\Users\F19573\Desktop\san%20choi%20tre%20em%20-%20cty%20hasake%20hksvietnam.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2000" y="4038600"/>
            <a:ext cx="1828800" cy="1368425"/>
          </a:xfrm>
          <a:prstGeom prst="rect">
            <a:avLst/>
          </a:prstGeom>
          <a:noFill/>
          <a:ln w="9525">
            <a:solidFill>
              <a:srgbClr val="3C8C93"/>
            </a:solidFill>
            <a:miter lim="800000"/>
            <a:headEnd/>
            <a:tailEnd/>
          </a:ln>
          <a:extLst>
            <a:ext uri="{909E8E84-426E-40DD-AFC4-6F175D3DCCD1}">
              <a14:hiddenFill xmlns:a14="http://schemas.microsoft.com/office/drawing/2010/main" xmlns="">
                <a:solidFill>
                  <a:srgbClr val="FFFFFF"/>
                </a:solidFill>
              </a14:hiddenFill>
            </a:ext>
          </a:extLst>
        </p:spPr>
      </p:pic>
      <p:pic>
        <p:nvPicPr>
          <p:cNvPr id="10261" name="Picture 21" descr="C:\Users\F19573\Desktop\kidsyard.jpg"/>
          <p:cNvPicPr>
            <a:picLocks noChangeAspect="1" noChangeArrowheads="1"/>
          </p:cNvPicPr>
          <p:nvPr/>
        </p:nvPicPr>
        <p:blipFill>
          <a:blip r:embed="rId6"/>
          <a:srcRect/>
          <a:stretch>
            <a:fillRect/>
          </a:stretch>
        </p:blipFill>
        <p:spPr bwMode="auto">
          <a:xfrm>
            <a:off x="4953000" y="1600200"/>
            <a:ext cx="2971800" cy="1752600"/>
          </a:xfrm>
          <a:prstGeom prst="rect">
            <a:avLst/>
          </a:prstGeom>
          <a:noFill/>
          <a:ln>
            <a:solidFill>
              <a:schemeClr val="accent1">
                <a:lumMod val="50000"/>
              </a:schemeClr>
            </a:solidFill>
          </a:ln>
        </p:spPr>
      </p:pic>
      <p:pic>
        <p:nvPicPr>
          <p:cNvPr id="10262" name="Picture 22" descr="C:\Users\F19573\Desktop\img_1376.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172200" y="4038600"/>
            <a:ext cx="1828800" cy="1368425"/>
          </a:xfrm>
          <a:prstGeom prst="rect">
            <a:avLst/>
          </a:prstGeom>
          <a:noFill/>
          <a:ln w="9525">
            <a:solidFill>
              <a:srgbClr val="3C8C93"/>
            </a:solidFill>
            <a:miter lim="800000"/>
            <a:headEnd/>
            <a:tailEnd/>
          </a:ln>
          <a:extLst>
            <a:ext uri="{909E8E84-426E-40DD-AFC4-6F175D3DCCD1}">
              <a14:hiddenFill xmlns:a14="http://schemas.microsoft.com/office/drawing/2010/main" xmlns="">
                <a:solidFill>
                  <a:srgbClr val="FFFFFF"/>
                </a:solidFill>
              </a14:hiddenFill>
            </a:ext>
          </a:extLst>
        </p:spPr>
      </p:pic>
      <p:sp>
        <p:nvSpPr>
          <p:cNvPr id="69648" name="Slide Number Placeholder 9"/>
          <p:cNvSpPr>
            <a:spLocks noGrp="1"/>
          </p:cNvSpPr>
          <p:nvPr>
            <p:ph type="sldNum" sz="quarter" idx="12"/>
          </p:nvPr>
        </p:nvSpPr>
        <p:spPr>
          <a:xfrm>
            <a:off x="8610600" y="42863"/>
            <a:ext cx="490538"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1164277C-9123-4CAA-A316-7DF40F3E6C7C}" type="slidenum">
              <a:rPr lang="en-US" altLang="en-US" sz="1800" b="1">
                <a:solidFill>
                  <a:srgbClr val="000000"/>
                </a:solidFill>
              </a:rPr>
              <a:pPr/>
              <a:t>9</a:t>
            </a:fld>
            <a:endParaRPr lang="en-US" altLang="en-US" sz="1800" b="1">
              <a:solidFill>
                <a:srgbClr val="000000"/>
              </a:solidFill>
            </a:endParaRPr>
          </a:p>
        </p:txBody>
      </p:sp>
      <p:pic>
        <p:nvPicPr>
          <p:cNvPr id="69649" name="Picture 1"/>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1050925" y="1603375"/>
            <a:ext cx="3079750" cy="189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47756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0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5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0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6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4111"/>
                                        </p:tgtEl>
                                        <p:attrNameLst>
                                          <p:attrName>style.visibility</p:attrName>
                                        </p:attrNameLst>
                                      </p:cBhvr>
                                      <p:to>
                                        <p:strVal val="visible"/>
                                      </p:to>
                                    </p:set>
                                    <p:anim calcmode="lin" valueType="num">
                                      <p:cBhvr>
                                        <p:cTn id="35" dur="500" fill="hold"/>
                                        <p:tgtEl>
                                          <p:spTgt spid="4111"/>
                                        </p:tgtEl>
                                        <p:attrNameLst>
                                          <p:attrName>ppt_w</p:attrName>
                                        </p:attrNameLst>
                                      </p:cBhvr>
                                      <p:tavLst>
                                        <p:tav tm="0">
                                          <p:val>
                                            <p:fltVal val="0"/>
                                          </p:val>
                                        </p:tav>
                                        <p:tav tm="100000">
                                          <p:val>
                                            <p:strVal val="#ppt_w"/>
                                          </p:val>
                                        </p:tav>
                                      </p:tavLst>
                                    </p:anim>
                                    <p:anim calcmode="lin" valueType="num">
                                      <p:cBhvr>
                                        <p:cTn id="36" dur="500" fill="hold"/>
                                        <p:tgtEl>
                                          <p:spTgt spid="4111"/>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4110"/>
                                        </p:tgtEl>
                                        <p:attrNameLst>
                                          <p:attrName>style.visibility</p:attrName>
                                        </p:attrNameLst>
                                      </p:cBhvr>
                                      <p:to>
                                        <p:strVal val="visible"/>
                                      </p:to>
                                    </p:set>
                                    <p:anim calcmode="lin" valueType="num">
                                      <p:cBhvr>
                                        <p:cTn id="39" dur="500" fill="hold"/>
                                        <p:tgtEl>
                                          <p:spTgt spid="4110"/>
                                        </p:tgtEl>
                                        <p:attrNameLst>
                                          <p:attrName>ppt_w</p:attrName>
                                        </p:attrNameLst>
                                      </p:cBhvr>
                                      <p:tavLst>
                                        <p:tav tm="0">
                                          <p:val>
                                            <p:fltVal val="0"/>
                                          </p:val>
                                        </p:tav>
                                        <p:tav tm="100000">
                                          <p:val>
                                            <p:strVal val="#ppt_w"/>
                                          </p:val>
                                        </p:tav>
                                      </p:tavLst>
                                    </p:anim>
                                    <p:anim calcmode="lin" valueType="num">
                                      <p:cBhvr>
                                        <p:cTn id="40" dur="500" fill="hold"/>
                                        <p:tgtEl>
                                          <p:spTgt spid="41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p:bldP spid="4107" grpId="0"/>
      <p:bldP spid="4108" grpId="0"/>
      <p:bldP spid="4110" grpId="0" animBg="1"/>
      <p:bldP spid="4111" grpId="0"/>
      <p:bldP spid="4116" grpId="0"/>
      <p:bldP spid="411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solidFill>
            <a:srgbClr val="FF0000"/>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rgbClr val="FFFF99"/>
        </a:solidFill>
        <a:ln w="9525" cap="flat" cmpd="sng" algn="ctr">
          <a:solidFill>
            <a:srgbClr val="FF0000"/>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1849</Words>
  <Application>Microsoft Office PowerPoint</Application>
  <PresentationFormat>On-screen Show (4:3)</PresentationFormat>
  <Paragraphs>125</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anhxuan</dc:creator>
  <cp:lastModifiedBy>MERCURY</cp:lastModifiedBy>
  <cp:revision>2</cp:revision>
  <dcterms:created xsi:type="dcterms:W3CDTF">2019-12-02T15:17:12Z</dcterms:created>
  <dcterms:modified xsi:type="dcterms:W3CDTF">2019-12-03T00:45:40Z</dcterms:modified>
</cp:coreProperties>
</file>